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43"/>
  </p:notesMasterIdLst>
  <p:handoutMasterIdLst>
    <p:handoutMasterId r:id="rId44"/>
  </p:handoutMasterIdLst>
  <p:sldIdLst>
    <p:sldId id="2469" r:id="rId5"/>
    <p:sldId id="2441" r:id="rId6"/>
    <p:sldId id="2442" r:id="rId7"/>
    <p:sldId id="258" r:id="rId8"/>
    <p:sldId id="2439" r:id="rId9"/>
    <p:sldId id="2433" r:id="rId10"/>
    <p:sldId id="2448" r:id="rId11"/>
    <p:sldId id="2451" r:id="rId12"/>
    <p:sldId id="2452" r:id="rId13"/>
    <p:sldId id="2455" r:id="rId14"/>
    <p:sldId id="2454" r:id="rId15"/>
    <p:sldId id="2449" r:id="rId16"/>
    <p:sldId id="2450" r:id="rId17"/>
    <p:sldId id="2456" r:id="rId18"/>
    <p:sldId id="2457" r:id="rId19"/>
    <p:sldId id="2458" r:id="rId20"/>
    <p:sldId id="2459" r:id="rId21"/>
    <p:sldId id="2460" r:id="rId22"/>
    <p:sldId id="2461" r:id="rId23"/>
    <p:sldId id="2462" r:id="rId24"/>
    <p:sldId id="2463" r:id="rId25"/>
    <p:sldId id="2464" r:id="rId26"/>
    <p:sldId id="2465" r:id="rId27"/>
    <p:sldId id="2466" r:id="rId28"/>
    <p:sldId id="2467" r:id="rId29"/>
    <p:sldId id="2468" r:id="rId30"/>
    <p:sldId id="262" r:id="rId31"/>
    <p:sldId id="2445" r:id="rId32"/>
    <p:sldId id="2446" r:id="rId33"/>
    <p:sldId id="2447" r:id="rId34"/>
    <p:sldId id="2436" r:id="rId35"/>
    <p:sldId id="2444" r:id="rId36"/>
    <p:sldId id="2443" r:id="rId37"/>
    <p:sldId id="259" r:id="rId38"/>
    <p:sldId id="260" r:id="rId39"/>
    <p:sldId id="2432" r:id="rId40"/>
    <p:sldId id="2438" r:id="rId41"/>
    <p:sldId id="2440"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8942BEA-7EC6-4FA9-AB08-1B7D41593CC1}">
          <p14:sldIdLst>
            <p14:sldId id="2469"/>
            <p14:sldId id="2441"/>
            <p14:sldId id="2442"/>
            <p14:sldId id="258"/>
            <p14:sldId id="2439"/>
            <p14:sldId id="2433"/>
            <p14:sldId id="2448"/>
            <p14:sldId id="2451"/>
            <p14:sldId id="2452"/>
            <p14:sldId id="2455"/>
            <p14:sldId id="2454"/>
            <p14:sldId id="2449"/>
            <p14:sldId id="2450"/>
            <p14:sldId id="2456"/>
            <p14:sldId id="2457"/>
            <p14:sldId id="2458"/>
            <p14:sldId id="2459"/>
            <p14:sldId id="2460"/>
            <p14:sldId id="2461"/>
            <p14:sldId id="2462"/>
            <p14:sldId id="2463"/>
            <p14:sldId id="2464"/>
            <p14:sldId id="2465"/>
            <p14:sldId id="2466"/>
            <p14:sldId id="2467"/>
            <p14:sldId id="2468"/>
            <p14:sldId id="262"/>
            <p14:sldId id="2445"/>
            <p14:sldId id="2446"/>
            <p14:sldId id="2447"/>
            <p14:sldId id="2436"/>
            <p14:sldId id="2444"/>
            <p14:sldId id="2443"/>
            <p14:sldId id="259"/>
            <p14:sldId id="260"/>
            <p14:sldId id="2432"/>
            <p14:sldId id="2438"/>
            <p14:sldId id="244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74" autoAdjust="0"/>
  </p:normalViewPr>
  <p:slideViewPr>
    <p:cSldViewPr snapToGrid="0">
      <p:cViewPr varScale="1">
        <p:scale>
          <a:sx n="80" d="100"/>
          <a:sy n="80" d="100"/>
        </p:scale>
        <p:origin x="58" y="202"/>
      </p:cViewPr>
      <p:guideLst>
        <p:guide orient="horz" pos="2160"/>
        <p:guide pos="3840"/>
      </p:guideLst>
    </p:cSldViewPr>
  </p:slideViewPr>
  <p:notesTextViewPr>
    <p:cViewPr>
      <p:scale>
        <a:sx n="1" d="1"/>
        <a:sy n="1" d="1"/>
      </p:scale>
      <p:origin x="0" y="0"/>
    </p:cViewPr>
  </p:notesTextViewPr>
  <p:notesViewPr>
    <p:cSldViewPr snapToGrid="0">
      <p:cViewPr varScale="1">
        <p:scale>
          <a:sx n="99" d="100"/>
          <a:sy n="99" d="100"/>
        </p:scale>
        <p:origin x="4416"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ser>
          <c:idx val="0"/>
          <c:order val="0"/>
          <c:tx>
            <c:strRef>
              <c:f>Лист1!$B$1</c:f>
              <c:strCache>
                <c:ptCount val="1"/>
                <c:pt idx="0">
                  <c:v>Row</c:v>
                </c:pt>
              </c:strCache>
            </c:strRef>
          </c:tx>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A3A2-4DE0-8664-F0E576FF22DB}"/>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3-A3A2-4DE0-8664-F0E576FF22DB}"/>
              </c:ext>
            </c:extLst>
          </c:dPt>
          <c:dPt>
            <c:idx val="2"/>
            <c:invertIfNegative val="0"/>
            <c:bubble3D val="0"/>
            <c:spPr>
              <a:solidFill>
                <a:srgbClr val="2C2153"/>
              </a:solidFill>
              <a:ln>
                <a:noFill/>
              </a:ln>
              <a:effectLst/>
            </c:spPr>
            <c:extLst>
              <c:ext xmlns:c16="http://schemas.microsoft.com/office/drawing/2014/chart" uri="{C3380CC4-5D6E-409C-BE32-E72D297353CC}">
                <c16:uniqueId val="{00000005-A3A2-4DE0-8664-F0E576FF22DB}"/>
              </c:ext>
            </c:extLst>
          </c:dPt>
          <c:dPt>
            <c:idx val="3"/>
            <c:invertIfNegative val="0"/>
            <c:bubble3D val="0"/>
            <c:spPr>
              <a:solidFill>
                <a:srgbClr val="2C2153"/>
              </a:solidFill>
              <a:ln>
                <a:noFill/>
              </a:ln>
              <a:effectLst/>
            </c:spPr>
            <c:extLst>
              <c:ext xmlns:c16="http://schemas.microsoft.com/office/drawing/2014/chart" uri="{C3380CC4-5D6E-409C-BE32-E72D297353CC}">
                <c16:uniqueId val="{00000007-A3A2-4DE0-8664-F0E576FF22DB}"/>
              </c:ext>
            </c:extLst>
          </c:dPt>
          <c:dPt>
            <c:idx val="4"/>
            <c:invertIfNegative val="0"/>
            <c:bubble3D val="0"/>
            <c:spPr>
              <a:solidFill>
                <a:schemeClr val="accent5"/>
              </a:solidFill>
              <a:ln>
                <a:noFill/>
              </a:ln>
              <a:effectLst/>
            </c:spPr>
            <c:extLst>
              <c:ext xmlns:c16="http://schemas.microsoft.com/office/drawing/2014/chart" uri="{C3380CC4-5D6E-409C-BE32-E72D297353CC}">
                <c16:uniqueId val="{00000009-A3A2-4DE0-8664-F0E576FF22DB}"/>
              </c:ext>
            </c:extLst>
          </c:dPt>
          <c:dPt>
            <c:idx val="5"/>
            <c:invertIfNegative val="0"/>
            <c:bubble3D val="0"/>
            <c:spPr>
              <a:solidFill>
                <a:schemeClr val="bg1">
                  <a:lumMod val="50000"/>
                </a:schemeClr>
              </a:solidFill>
              <a:ln>
                <a:noFill/>
              </a:ln>
              <a:effectLst/>
            </c:spPr>
            <c:extLst>
              <c:ext xmlns:c16="http://schemas.microsoft.com/office/drawing/2014/chart" uri="{C3380CC4-5D6E-409C-BE32-E72D297353CC}">
                <c16:uniqueId val="{0000000B-A3A2-4DE0-8664-F0E576FF22DB}"/>
              </c:ext>
            </c:extLst>
          </c:dPt>
          <c:dPt>
            <c:idx val="6"/>
            <c:invertIfNegative val="0"/>
            <c:bubble3D val="0"/>
            <c:spPr>
              <a:solidFill>
                <a:srgbClr val="A53F52"/>
              </a:solidFill>
              <a:ln>
                <a:noFill/>
              </a:ln>
              <a:effectLst/>
            </c:spPr>
            <c:extLst>
              <c:ext xmlns:c16="http://schemas.microsoft.com/office/drawing/2014/chart" uri="{C3380CC4-5D6E-409C-BE32-E72D297353CC}">
                <c16:uniqueId val="{0000000D-A3A2-4DE0-8664-F0E576FF22DB}"/>
              </c:ext>
            </c:extLst>
          </c:dPt>
          <c:dPt>
            <c:idx val="7"/>
            <c:invertIfNegative val="0"/>
            <c:bubble3D val="0"/>
            <c:spPr>
              <a:solidFill>
                <a:srgbClr val="E99757"/>
              </a:solidFill>
              <a:ln>
                <a:noFill/>
              </a:ln>
              <a:effectLst/>
            </c:spPr>
            <c:extLst>
              <c:ext xmlns:c16="http://schemas.microsoft.com/office/drawing/2014/chart" uri="{C3380CC4-5D6E-409C-BE32-E72D297353CC}">
                <c16:uniqueId val="{0000000F-A3A2-4DE0-8664-F0E576FF22DB}"/>
              </c:ext>
            </c:extLst>
          </c:dPt>
          <c:dPt>
            <c:idx val="8"/>
            <c:invertIfNegative val="0"/>
            <c:bubble3D val="0"/>
            <c:spPr>
              <a:solidFill>
                <a:srgbClr val="2C2153"/>
              </a:solidFill>
              <a:ln>
                <a:noFill/>
              </a:ln>
              <a:effectLst/>
            </c:spPr>
            <c:extLst>
              <c:ext xmlns:c16="http://schemas.microsoft.com/office/drawing/2014/chart" uri="{C3380CC4-5D6E-409C-BE32-E72D297353CC}">
                <c16:uniqueId val="{00000011-A3A2-4DE0-8664-F0E576FF22DB}"/>
              </c:ext>
            </c:extLst>
          </c:dPt>
          <c:dPt>
            <c:idx val="9"/>
            <c:invertIfNegative val="0"/>
            <c:bubble3D val="0"/>
            <c:spPr>
              <a:solidFill>
                <a:srgbClr val="2F3342"/>
              </a:solidFill>
              <a:ln>
                <a:noFill/>
              </a:ln>
              <a:effectLst/>
            </c:spPr>
            <c:extLst>
              <c:ext xmlns:c16="http://schemas.microsoft.com/office/drawing/2014/chart" uri="{C3380CC4-5D6E-409C-BE32-E72D297353CC}">
                <c16:uniqueId val="{00000013-A3A2-4DE0-8664-F0E576FF22DB}"/>
              </c:ext>
            </c:extLst>
          </c:dPt>
          <c:dPt>
            <c:idx val="10"/>
            <c:invertIfNegative val="0"/>
            <c:bubble3D val="0"/>
            <c:spPr>
              <a:solidFill>
                <a:srgbClr val="E99757"/>
              </a:solidFill>
              <a:ln>
                <a:noFill/>
              </a:ln>
              <a:effectLst/>
            </c:spPr>
            <c:extLst>
              <c:ext xmlns:c16="http://schemas.microsoft.com/office/drawing/2014/chart" uri="{C3380CC4-5D6E-409C-BE32-E72D297353CC}">
                <c16:uniqueId val="{00000015-A3A2-4DE0-8664-F0E576FF22DB}"/>
              </c:ext>
            </c:extLst>
          </c:dPt>
          <c:dPt>
            <c:idx val="11"/>
            <c:invertIfNegative val="0"/>
            <c:bubble3D val="0"/>
            <c:spPr>
              <a:solidFill>
                <a:schemeClr val="bg1">
                  <a:lumMod val="50000"/>
                </a:schemeClr>
              </a:solidFill>
              <a:ln>
                <a:noFill/>
              </a:ln>
              <a:effectLst/>
            </c:spPr>
            <c:extLst>
              <c:ext xmlns:c16="http://schemas.microsoft.com/office/drawing/2014/chart" uri="{C3380CC4-5D6E-409C-BE32-E72D297353CC}">
                <c16:uniqueId val="{00000017-A3A2-4DE0-8664-F0E576FF22DB}"/>
              </c:ext>
            </c:extLst>
          </c:dPt>
          <c:cat>
            <c:strRef>
              <c:f>Лист1!$A$2:$A$13</c:f>
              <c:strCache>
                <c:ptCount val="12"/>
                <c:pt idx="0">
                  <c:v>Jan </c:v>
                </c:pt>
                <c:pt idx="1">
                  <c:v>Feb</c:v>
                </c:pt>
                <c:pt idx="2">
                  <c:v>Mar</c:v>
                </c:pt>
                <c:pt idx="3">
                  <c:v>Apr</c:v>
                </c:pt>
                <c:pt idx="4">
                  <c:v>May</c:v>
                </c:pt>
                <c:pt idx="5">
                  <c:v>Jun</c:v>
                </c:pt>
                <c:pt idx="6">
                  <c:v>Jul</c:v>
                </c:pt>
                <c:pt idx="7">
                  <c:v>Aug</c:v>
                </c:pt>
                <c:pt idx="8">
                  <c:v>Sep</c:v>
                </c:pt>
                <c:pt idx="9">
                  <c:v>Oct</c:v>
                </c:pt>
                <c:pt idx="10">
                  <c:v>Nov</c:v>
                </c:pt>
                <c:pt idx="11">
                  <c:v>Dec</c:v>
                </c:pt>
              </c:strCache>
            </c:strRef>
          </c:cat>
          <c:val>
            <c:numRef>
              <c:f>Лист1!$B$2:$B$13</c:f>
              <c:numCache>
                <c:formatCode>General</c:formatCode>
                <c:ptCount val="12"/>
                <c:pt idx="0">
                  <c:v>5</c:v>
                </c:pt>
                <c:pt idx="1">
                  <c:v>7</c:v>
                </c:pt>
                <c:pt idx="2">
                  <c:v>2</c:v>
                </c:pt>
                <c:pt idx="3">
                  <c:v>3</c:v>
                </c:pt>
                <c:pt idx="4">
                  <c:v>5</c:v>
                </c:pt>
                <c:pt idx="5">
                  <c:v>1</c:v>
                </c:pt>
                <c:pt idx="6">
                  <c:v>8</c:v>
                </c:pt>
                <c:pt idx="7">
                  <c:v>4</c:v>
                </c:pt>
                <c:pt idx="8">
                  <c:v>5</c:v>
                </c:pt>
                <c:pt idx="9">
                  <c:v>6</c:v>
                </c:pt>
                <c:pt idx="10">
                  <c:v>7</c:v>
                </c:pt>
                <c:pt idx="11">
                  <c:v>4</c:v>
                </c:pt>
              </c:numCache>
            </c:numRef>
          </c:val>
          <c:extLst>
            <c:ext xmlns:c16="http://schemas.microsoft.com/office/drawing/2014/chart" uri="{C3380CC4-5D6E-409C-BE32-E72D297353CC}">
              <c16:uniqueId val="{00000018-A3A2-4DE0-8664-F0E576FF22DB}"/>
            </c:ext>
          </c:extLst>
        </c:ser>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layout>
        <c:manualLayout>
          <c:xMode val="edge"/>
          <c:yMode val="edge"/>
          <c:x val="9.978931151404552E-2"/>
          <c:y val="0.84015296004666074"/>
          <c:w val="0.83638784212941697"/>
          <c:h val="0.1050793234179061"/>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BAD9B0-B80E-4E88-8434-9287091B75A6}" type="doc">
      <dgm:prSet loTypeId="urn:microsoft.com/office/officeart/2008/layout/NameandTitleOrganizationalChart" loCatId="hierarchy" qsTypeId="urn:microsoft.com/office/officeart/2005/8/quickstyle/simple1" qsCatId="simple" csTypeId="urn:microsoft.com/office/officeart/2005/8/colors/accent1_2" csCatId="accent1" phldr="1"/>
      <dgm:spPr/>
      <dgm:t>
        <a:bodyPr/>
        <a:lstStyle/>
        <a:p>
          <a:endParaRPr lang="en-US"/>
        </a:p>
      </dgm:t>
    </dgm:pt>
    <dgm:pt modelId="{F8657F93-606C-4B25-9025-96BE5807C3A0}">
      <dgm:prSet phldrT="[Text]"/>
      <dgm:spPr/>
      <dgm:t>
        <a:bodyPr/>
        <a:lstStyle/>
        <a:p>
          <a:r>
            <a:rPr lang="en-US" dirty="0"/>
            <a:t>SUPERVISOR</a:t>
          </a:r>
        </a:p>
      </dgm:t>
    </dgm:pt>
    <dgm:pt modelId="{26116B68-D43B-4794-9B5C-C36F348487BC}" type="parTrans" cxnId="{ACB4F2A0-4AAC-42AD-83B1-AF37898C3E90}">
      <dgm:prSet/>
      <dgm:spPr/>
      <dgm:t>
        <a:bodyPr/>
        <a:lstStyle/>
        <a:p>
          <a:endParaRPr lang="en-US"/>
        </a:p>
      </dgm:t>
    </dgm:pt>
    <dgm:pt modelId="{E7A97EF9-FCFE-42A4-A376-F1F581531E07}" type="sibTrans" cxnId="{ACB4F2A0-4AAC-42AD-83B1-AF37898C3E90}">
      <dgm:prSet/>
      <dgm:spPr/>
      <dgm:t>
        <a:bodyPr/>
        <a:lstStyle/>
        <a:p>
          <a:pPr algn="l"/>
          <a:r>
            <a:rPr lang="en-US" dirty="0"/>
            <a:t>1. DR.ALIZA SARLAN</a:t>
          </a:r>
        </a:p>
        <a:p>
          <a:pPr algn="l"/>
          <a:r>
            <a:rPr lang="en-US" dirty="0"/>
            <a:t>2. AP. DR MOHD FADZIL B. HASSAN</a:t>
          </a:r>
        </a:p>
      </dgm:t>
    </dgm:pt>
    <dgm:pt modelId="{F08192A3-C3B8-48A7-8EE9-9D99F3203F80}" type="asst">
      <dgm:prSet phldrT="[Text]"/>
      <dgm:spPr/>
      <dgm:t>
        <a:bodyPr/>
        <a:lstStyle/>
        <a:p>
          <a:r>
            <a:rPr lang="en-US" dirty="0"/>
            <a:t>PROJECT MANAGER</a:t>
          </a:r>
        </a:p>
      </dgm:t>
    </dgm:pt>
    <dgm:pt modelId="{B53077FD-9CBE-4ED9-BAFB-D32F1BCCBD0B}" type="parTrans" cxnId="{AC4B5E80-D287-428D-AE21-FE3CF9784CBF}">
      <dgm:prSet/>
      <dgm:spPr/>
      <dgm:t>
        <a:bodyPr/>
        <a:lstStyle/>
        <a:p>
          <a:endParaRPr lang="en-US"/>
        </a:p>
      </dgm:t>
    </dgm:pt>
    <dgm:pt modelId="{BEBB5041-4930-4795-A660-C05BFB40B370}" type="sibTrans" cxnId="{AC4B5E80-D287-428D-AE21-FE3CF9784CBF}">
      <dgm:prSet/>
      <dgm:spPr/>
      <dgm:t>
        <a:bodyPr/>
        <a:lstStyle/>
        <a:p>
          <a:r>
            <a:rPr lang="en-US" dirty="0"/>
            <a:t> M. YUSRY HADI</a:t>
          </a:r>
        </a:p>
      </dgm:t>
    </dgm:pt>
    <dgm:pt modelId="{93A05A88-CC93-4A39-BD73-EF04988DDED2}">
      <dgm:prSet phldrT="[Text]"/>
      <dgm:spPr/>
      <dgm:t>
        <a:bodyPr/>
        <a:lstStyle/>
        <a:p>
          <a:r>
            <a:rPr lang="en-US" dirty="0"/>
            <a:t>SYSTEM ANALYST</a:t>
          </a:r>
        </a:p>
      </dgm:t>
    </dgm:pt>
    <dgm:pt modelId="{0F005AAF-D4ED-4429-AF2E-55E9A5DDDBDD}" type="parTrans" cxnId="{EA018BC3-14C5-4CE7-8A89-7942750CF70C}">
      <dgm:prSet/>
      <dgm:spPr/>
      <dgm:t>
        <a:bodyPr/>
        <a:lstStyle/>
        <a:p>
          <a:endParaRPr lang="en-US"/>
        </a:p>
      </dgm:t>
    </dgm:pt>
    <dgm:pt modelId="{752304C8-937F-4FFD-93C2-B8BC96131C7B}" type="sibTrans" cxnId="{EA018BC3-14C5-4CE7-8A89-7942750CF70C}">
      <dgm:prSet custT="1"/>
      <dgm:spPr/>
      <dgm:t>
        <a:bodyPr/>
        <a:lstStyle/>
        <a:p>
          <a:r>
            <a:rPr lang="en-US" sz="1400" dirty="0"/>
            <a:t>DANISH MIRZA</a:t>
          </a:r>
        </a:p>
      </dgm:t>
    </dgm:pt>
    <dgm:pt modelId="{9AA51835-7100-4ED4-A1E8-3BF881CE8381}">
      <dgm:prSet phldrT="[Text]"/>
      <dgm:spPr/>
      <dgm:t>
        <a:bodyPr/>
        <a:lstStyle/>
        <a:p>
          <a:r>
            <a:rPr lang="en-US" dirty="0"/>
            <a:t>BUSINESS ANALYST</a:t>
          </a:r>
        </a:p>
      </dgm:t>
    </dgm:pt>
    <dgm:pt modelId="{C33E4D3C-E768-4166-875D-7A67DBA8FA17}" type="parTrans" cxnId="{AEFD1F8F-B8B3-420C-90A5-32DE7EACF8AE}">
      <dgm:prSet/>
      <dgm:spPr/>
      <dgm:t>
        <a:bodyPr/>
        <a:lstStyle/>
        <a:p>
          <a:endParaRPr lang="en-US"/>
        </a:p>
      </dgm:t>
    </dgm:pt>
    <dgm:pt modelId="{82F12CCE-90DD-4CFE-BB2D-234FDC656942}" type="sibTrans" cxnId="{AEFD1F8F-B8B3-420C-90A5-32DE7EACF8AE}">
      <dgm:prSet custT="1"/>
      <dgm:spPr/>
      <dgm:t>
        <a:bodyPr/>
        <a:lstStyle/>
        <a:p>
          <a:r>
            <a:rPr lang="en-US" sz="1400" dirty="0"/>
            <a:t>IZZAH IZZATI</a:t>
          </a:r>
        </a:p>
      </dgm:t>
    </dgm:pt>
    <dgm:pt modelId="{724B7B3D-F453-4303-BBD0-C7BF38CB5F00}">
      <dgm:prSet phldrT="[Text]"/>
      <dgm:spPr/>
      <dgm:t>
        <a:bodyPr/>
        <a:lstStyle/>
        <a:p>
          <a:r>
            <a:rPr lang="en-US" dirty="0"/>
            <a:t>CHANGE MANAGEMENT ANALYST</a:t>
          </a:r>
        </a:p>
      </dgm:t>
    </dgm:pt>
    <dgm:pt modelId="{D2A8C565-0CC2-49E2-8663-F30699C9028A}" type="parTrans" cxnId="{249F7FE5-BE5A-455B-8CA3-F005D9FF8005}">
      <dgm:prSet/>
      <dgm:spPr/>
      <dgm:t>
        <a:bodyPr/>
        <a:lstStyle/>
        <a:p>
          <a:endParaRPr lang="en-US"/>
        </a:p>
      </dgm:t>
    </dgm:pt>
    <dgm:pt modelId="{28A124DE-8CE0-48ED-AC07-8AE272479C3C}" type="sibTrans" cxnId="{249F7FE5-BE5A-455B-8CA3-F005D9FF8005}">
      <dgm:prSet custT="1"/>
      <dgm:spPr/>
      <dgm:t>
        <a:bodyPr/>
        <a:lstStyle/>
        <a:p>
          <a:r>
            <a:rPr lang="en-US" sz="1400" dirty="0"/>
            <a:t>DENNEIA AMYLEIA</a:t>
          </a:r>
        </a:p>
      </dgm:t>
    </dgm:pt>
    <dgm:pt modelId="{8E179D2D-9A0B-4A47-ABAD-4CC8FC28BABA}">
      <dgm:prSet phldrT="[Text]"/>
      <dgm:spPr/>
      <dgm:t>
        <a:bodyPr/>
        <a:lstStyle/>
        <a:p>
          <a:r>
            <a:rPr lang="en-US" dirty="0"/>
            <a:t>INFRASTRUCTURE ANALYST</a:t>
          </a:r>
        </a:p>
      </dgm:t>
    </dgm:pt>
    <dgm:pt modelId="{B0E905CC-D99D-4795-B394-BCF8F413B35C}" type="parTrans" cxnId="{03E848A5-DC5F-49AA-9A70-B5508984D5A2}">
      <dgm:prSet/>
      <dgm:spPr/>
      <dgm:t>
        <a:bodyPr/>
        <a:lstStyle/>
        <a:p>
          <a:endParaRPr lang="en-US"/>
        </a:p>
      </dgm:t>
    </dgm:pt>
    <dgm:pt modelId="{FD974445-9F0B-4845-832A-6C495DDDE165}" type="sibTrans" cxnId="{03E848A5-DC5F-49AA-9A70-B5508984D5A2}">
      <dgm:prSet custT="1"/>
      <dgm:spPr/>
      <dgm:t>
        <a:bodyPr/>
        <a:lstStyle/>
        <a:p>
          <a:r>
            <a:rPr lang="en-US" sz="1400" dirty="0"/>
            <a:t>NURUL IZZAH</a:t>
          </a:r>
        </a:p>
      </dgm:t>
    </dgm:pt>
    <dgm:pt modelId="{5BB95AA6-6926-4B64-BAF3-0E4C0D1A36FD}">
      <dgm:prSet phldrT="[Text]"/>
      <dgm:spPr/>
      <dgm:t>
        <a:bodyPr/>
        <a:lstStyle/>
        <a:p>
          <a:r>
            <a:rPr lang="en-US" dirty="0"/>
            <a:t>PROGRAMMER</a:t>
          </a:r>
        </a:p>
      </dgm:t>
    </dgm:pt>
    <dgm:pt modelId="{B40C0970-789C-4FC4-BF17-5D101BCD3064}" type="parTrans" cxnId="{889DB7AF-6D79-48E9-B6F7-45294128B53D}">
      <dgm:prSet/>
      <dgm:spPr/>
      <dgm:t>
        <a:bodyPr/>
        <a:lstStyle/>
        <a:p>
          <a:endParaRPr lang="en-US"/>
        </a:p>
      </dgm:t>
    </dgm:pt>
    <dgm:pt modelId="{7B56738E-1066-44EA-A738-F51E848576AE}" type="sibTrans" cxnId="{889DB7AF-6D79-48E9-B6F7-45294128B53D}">
      <dgm:prSet custT="1"/>
      <dgm:spPr/>
      <dgm:t>
        <a:bodyPr/>
        <a:lstStyle/>
        <a:p>
          <a:r>
            <a:rPr lang="en-US" sz="1400" dirty="0"/>
            <a:t>IMANUL SAFWAN </a:t>
          </a:r>
        </a:p>
      </dgm:t>
    </dgm:pt>
    <dgm:pt modelId="{8AE1005D-CCC1-4FE6-AEE9-5FFB9098BE83}" type="pres">
      <dgm:prSet presAssocID="{5CBAD9B0-B80E-4E88-8434-9287091B75A6}" presName="hierChild1" presStyleCnt="0">
        <dgm:presLayoutVars>
          <dgm:orgChart val="1"/>
          <dgm:chPref val="1"/>
          <dgm:dir/>
          <dgm:animOne val="branch"/>
          <dgm:animLvl val="lvl"/>
          <dgm:resizeHandles/>
        </dgm:presLayoutVars>
      </dgm:prSet>
      <dgm:spPr/>
    </dgm:pt>
    <dgm:pt modelId="{91CFDEA8-F798-42A7-8C2F-6310EDD5945D}" type="pres">
      <dgm:prSet presAssocID="{F8657F93-606C-4B25-9025-96BE5807C3A0}" presName="hierRoot1" presStyleCnt="0">
        <dgm:presLayoutVars>
          <dgm:hierBranch val="init"/>
        </dgm:presLayoutVars>
      </dgm:prSet>
      <dgm:spPr/>
    </dgm:pt>
    <dgm:pt modelId="{D5434212-C340-43DD-AE94-365002C8249F}" type="pres">
      <dgm:prSet presAssocID="{F8657F93-606C-4B25-9025-96BE5807C3A0}" presName="rootComposite1" presStyleCnt="0"/>
      <dgm:spPr/>
    </dgm:pt>
    <dgm:pt modelId="{060A9C2C-9ECB-4FCC-AE72-E5225541ED49}" type="pres">
      <dgm:prSet presAssocID="{F8657F93-606C-4B25-9025-96BE5807C3A0}" presName="rootText1" presStyleLbl="node0" presStyleIdx="0" presStyleCnt="1" custScaleX="114629" custScaleY="178920">
        <dgm:presLayoutVars>
          <dgm:chMax/>
          <dgm:chPref val="3"/>
        </dgm:presLayoutVars>
      </dgm:prSet>
      <dgm:spPr/>
    </dgm:pt>
    <dgm:pt modelId="{315F1F0B-66E9-4850-B651-73F32CB55C82}" type="pres">
      <dgm:prSet presAssocID="{F8657F93-606C-4B25-9025-96BE5807C3A0}" presName="titleText1" presStyleLbl="fgAcc0" presStyleIdx="0" presStyleCnt="1" custScaleX="222809" custScaleY="353640" custLinFactNeighborX="52888" custLinFactNeighborY="89150">
        <dgm:presLayoutVars>
          <dgm:chMax val="0"/>
          <dgm:chPref val="0"/>
        </dgm:presLayoutVars>
      </dgm:prSet>
      <dgm:spPr/>
    </dgm:pt>
    <dgm:pt modelId="{B3A6836F-0A85-4008-B7E4-264AF98DE4AB}" type="pres">
      <dgm:prSet presAssocID="{F8657F93-606C-4B25-9025-96BE5807C3A0}" presName="rootConnector1" presStyleLbl="node1" presStyleIdx="0" presStyleCnt="5"/>
      <dgm:spPr/>
    </dgm:pt>
    <dgm:pt modelId="{50DBE092-77DE-4782-8CB2-32247FF11698}" type="pres">
      <dgm:prSet presAssocID="{F8657F93-606C-4B25-9025-96BE5807C3A0}" presName="hierChild2" presStyleCnt="0"/>
      <dgm:spPr/>
    </dgm:pt>
    <dgm:pt modelId="{31E9E006-1309-45E8-AD76-013C81772A00}" type="pres">
      <dgm:prSet presAssocID="{0F005AAF-D4ED-4429-AF2E-55E9A5DDDBDD}" presName="Name37" presStyleLbl="parChTrans1D2" presStyleIdx="0" presStyleCnt="6"/>
      <dgm:spPr/>
    </dgm:pt>
    <dgm:pt modelId="{33A081C4-E080-47D3-9E75-6867733A0E3E}" type="pres">
      <dgm:prSet presAssocID="{93A05A88-CC93-4A39-BD73-EF04988DDED2}" presName="hierRoot2" presStyleCnt="0">
        <dgm:presLayoutVars>
          <dgm:hierBranch val="init"/>
        </dgm:presLayoutVars>
      </dgm:prSet>
      <dgm:spPr/>
    </dgm:pt>
    <dgm:pt modelId="{ADC90B67-973B-42FE-B119-016E4A435D5B}" type="pres">
      <dgm:prSet presAssocID="{93A05A88-CC93-4A39-BD73-EF04988DDED2}" presName="rootComposite" presStyleCnt="0"/>
      <dgm:spPr/>
    </dgm:pt>
    <dgm:pt modelId="{B23C2B6A-B7FC-4C6E-9168-F2BE862B2933}" type="pres">
      <dgm:prSet presAssocID="{93A05A88-CC93-4A39-BD73-EF04988DDED2}" presName="rootText" presStyleLbl="node1" presStyleIdx="0" presStyleCnt="5">
        <dgm:presLayoutVars>
          <dgm:chMax/>
          <dgm:chPref val="3"/>
        </dgm:presLayoutVars>
      </dgm:prSet>
      <dgm:spPr/>
    </dgm:pt>
    <dgm:pt modelId="{033D082E-B7B0-46EB-8475-ECB137485FFD}" type="pres">
      <dgm:prSet presAssocID="{93A05A88-CC93-4A39-BD73-EF04988DDED2}" presName="titleText2" presStyleLbl="fgAcc1" presStyleIdx="0" presStyleCnt="5">
        <dgm:presLayoutVars>
          <dgm:chMax val="0"/>
          <dgm:chPref val="0"/>
        </dgm:presLayoutVars>
      </dgm:prSet>
      <dgm:spPr/>
    </dgm:pt>
    <dgm:pt modelId="{3B81EE6B-9293-4D62-A5F6-3C0909A31C37}" type="pres">
      <dgm:prSet presAssocID="{93A05A88-CC93-4A39-BD73-EF04988DDED2}" presName="rootConnector" presStyleLbl="node2" presStyleIdx="0" presStyleCnt="0"/>
      <dgm:spPr/>
    </dgm:pt>
    <dgm:pt modelId="{EC8EB8C2-C985-4935-A299-C0E60A300B1C}" type="pres">
      <dgm:prSet presAssocID="{93A05A88-CC93-4A39-BD73-EF04988DDED2}" presName="hierChild4" presStyleCnt="0"/>
      <dgm:spPr/>
    </dgm:pt>
    <dgm:pt modelId="{46AFAEE4-F831-47A8-96F6-E5B7F6829731}" type="pres">
      <dgm:prSet presAssocID="{93A05A88-CC93-4A39-BD73-EF04988DDED2}" presName="hierChild5" presStyleCnt="0"/>
      <dgm:spPr/>
    </dgm:pt>
    <dgm:pt modelId="{EA1262E2-E7C0-470C-BB12-B8CB0D6345B2}" type="pres">
      <dgm:prSet presAssocID="{C33E4D3C-E768-4166-875D-7A67DBA8FA17}" presName="Name37" presStyleLbl="parChTrans1D2" presStyleIdx="1" presStyleCnt="6"/>
      <dgm:spPr/>
    </dgm:pt>
    <dgm:pt modelId="{F69B0234-1D1B-4D76-9171-D22470D1F87D}" type="pres">
      <dgm:prSet presAssocID="{9AA51835-7100-4ED4-A1E8-3BF881CE8381}" presName="hierRoot2" presStyleCnt="0">
        <dgm:presLayoutVars>
          <dgm:hierBranch val="init"/>
        </dgm:presLayoutVars>
      </dgm:prSet>
      <dgm:spPr/>
    </dgm:pt>
    <dgm:pt modelId="{D2C44825-6683-40C8-8954-6625A563C3E3}" type="pres">
      <dgm:prSet presAssocID="{9AA51835-7100-4ED4-A1E8-3BF881CE8381}" presName="rootComposite" presStyleCnt="0"/>
      <dgm:spPr/>
    </dgm:pt>
    <dgm:pt modelId="{E409E062-9ED0-41A2-B1F4-53A135598D33}" type="pres">
      <dgm:prSet presAssocID="{9AA51835-7100-4ED4-A1E8-3BF881CE8381}" presName="rootText" presStyleLbl="node1" presStyleIdx="1" presStyleCnt="5">
        <dgm:presLayoutVars>
          <dgm:chMax/>
          <dgm:chPref val="3"/>
        </dgm:presLayoutVars>
      </dgm:prSet>
      <dgm:spPr/>
    </dgm:pt>
    <dgm:pt modelId="{49553958-DC67-473E-9ADC-568843E41B39}" type="pres">
      <dgm:prSet presAssocID="{9AA51835-7100-4ED4-A1E8-3BF881CE8381}" presName="titleText2" presStyleLbl="fgAcc1" presStyleIdx="1" presStyleCnt="5">
        <dgm:presLayoutVars>
          <dgm:chMax val="0"/>
          <dgm:chPref val="0"/>
        </dgm:presLayoutVars>
      </dgm:prSet>
      <dgm:spPr/>
    </dgm:pt>
    <dgm:pt modelId="{90FF2866-6D7D-45D4-B627-62AD9F25934A}" type="pres">
      <dgm:prSet presAssocID="{9AA51835-7100-4ED4-A1E8-3BF881CE8381}" presName="rootConnector" presStyleLbl="node2" presStyleIdx="0" presStyleCnt="0"/>
      <dgm:spPr/>
    </dgm:pt>
    <dgm:pt modelId="{0F425D2E-C5B2-4C17-BB37-AAF37CDCB1DB}" type="pres">
      <dgm:prSet presAssocID="{9AA51835-7100-4ED4-A1E8-3BF881CE8381}" presName="hierChild4" presStyleCnt="0"/>
      <dgm:spPr/>
    </dgm:pt>
    <dgm:pt modelId="{3E04D0A9-6661-435F-8BAC-C8FBE861768E}" type="pres">
      <dgm:prSet presAssocID="{9AA51835-7100-4ED4-A1E8-3BF881CE8381}" presName="hierChild5" presStyleCnt="0"/>
      <dgm:spPr/>
    </dgm:pt>
    <dgm:pt modelId="{4759AF3E-EDF7-4E21-837F-D8C44EF04A70}" type="pres">
      <dgm:prSet presAssocID="{D2A8C565-0CC2-49E2-8663-F30699C9028A}" presName="Name37" presStyleLbl="parChTrans1D2" presStyleIdx="2" presStyleCnt="6"/>
      <dgm:spPr/>
    </dgm:pt>
    <dgm:pt modelId="{866A0F64-D31A-4384-9BE1-5E940870B337}" type="pres">
      <dgm:prSet presAssocID="{724B7B3D-F453-4303-BBD0-C7BF38CB5F00}" presName="hierRoot2" presStyleCnt="0">
        <dgm:presLayoutVars>
          <dgm:hierBranch val="init"/>
        </dgm:presLayoutVars>
      </dgm:prSet>
      <dgm:spPr/>
    </dgm:pt>
    <dgm:pt modelId="{D9701A68-A9D9-4BDA-9D0D-42B6EC11E586}" type="pres">
      <dgm:prSet presAssocID="{724B7B3D-F453-4303-BBD0-C7BF38CB5F00}" presName="rootComposite" presStyleCnt="0"/>
      <dgm:spPr/>
    </dgm:pt>
    <dgm:pt modelId="{ADBAAADD-CB4B-404F-A516-57B30078C802}" type="pres">
      <dgm:prSet presAssocID="{724B7B3D-F453-4303-BBD0-C7BF38CB5F00}" presName="rootText" presStyleLbl="node1" presStyleIdx="2" presStyleCnt="5">
        <dgm:presLayoutVars>
          <dgm:chMax/>
          <dgm:chPref val="3"/>
        </dgm:presLayoutVars>
      </dgm:prSet>
      <dgm:spPr/>
    </dgm:pt>
    <dgm:pt modelId="{A4A85BEF-75C1-46C0-B7AB-980CE24BBC9D}" type="pres">
      <dgm:prSet presAssocID="{724B7B3D-F453-4303-BBD0-C7BF38CB5F00}" presName="titleText2" presStyleLbl="fgAcc1" presStyleIdx="2" presStyleCnt="5" custScaleX="140187" custScaleY="91275" custLinFactNeighborX="14601" custLinFactNeighborY="12557">
        <dgm:presLayoutVars>
          <dgm:chMax val="0"/>
          <dgm:chPref val="0"/>
        </dgm:presLayoutVars>
      </dgm:prSet>
      <dgm:spPr/>
    </dgm:pt>
    <dgm:pt modelId="{0BC5E287-31A6-4C8D-AE5E-2FE0294B954D}" type="pres">
      <dgm:prSet presAssocID="{724B7B3D-F453-4303-BBD0-C7BF38CB5F00}" presName="rootConnector" presStyleLbl="node2" presStyleIdx="0" presStyleCnt="0"/>
      <dgm:spPr/>
    </dgm:pt>
    <dgm:pt modelId="{B0E07B05-C363-42FB-A2F7-1F545C1391AE}" type="pres">
      <dgm:prSet presAssocID="{724B7B3D-F453-4303-BBD0-C7BF38CB5F00}" presName="hierChild4" presStyleCnt="0"/>
      <dgm:spPr/>
    </dgm:pt>
    <dgm:pt modelId="{1804E91B-9B86-4235-8D60-C7CA63D4FEBA}" type="pres">
      <dgm:prSet presAssocID="{724B7B3D-F453-4303-BBD0-C7BF38CB5F00}" presName="hierChild5" presStyleCnt="0"/>
      <dgm:spPr/>
    </dgm:pt>
    <dgm:pt modelId="{1978FE82-12BF-46F9-ADB7-216CF213EE6F}" type="pres">
      <dgm:prSet presAssocID="{B0E905CC-D99D-4795-B394-BCF8F413B35C}" presName="Name37" presStyleLbl="parChTrans1D2" presStyleIdx="3" presStyleCnt="6"/>
      <dgm:spPr/>
    </dgm:pt>
    <dgm:pt modelId="{E550463E-A121-4FE0-8C72-7F6CCDA40FEB}" type="pres">
      <dgm:prSet presAssocID="{8E179D2D-9A0B-4A47-ABAD-4CC8FC28BABA}" presName="hierRoot2" presStyleCnt="0">
        <dgm:presLayoutVars>
          <dgm:hierBranch val="init"/>
        </dgm:presLayoutVars>
      </dgm:prSet>
      <dgm:spPr/>
    </dgm:pt>
    <dgm:pt modelId="{A6E6BBCD-8E7A-4E2F-91F1-1DFE12C1ABC8}" type="pres">
      <dgm:prSet presAssocID="{8E179D2D-9A0B-4A47-ABAD-4CC8FC28BABA}" presName="rootComposite" presStyleCnt="0"/>
      <dgm:spPr/>
    </dgm:pt>
    <dgm:pt modelId="{54878713-370D-4576-A884-A09A313A7938}" type="pres">
      <dgm:prSet presAssocID="{8E179D2D-9A0B-4A47-ABAD-4CC8FC28BABA}" presName="rootText" presStyleLbl="node1" presStyleIdx="3" presStyleCnt="5">
        <dgm:presLayoutVars>
          <dgm:chMax/>
          <dgm:chPref val="3"/>
        </dgm:presLayoutVars>
      </dgm:prSet>
      <dgm:spPr/>
    </dgm:pt>
    <dgm:pt modelId="{95FC71C7-762C-4826-BA89-BC19173915E6}" type="pres">
      <dgm:prSet presAssocID="{8E179D2D-9A0B-4A47-ABAD-4CC8FC28BABA}" presName="titleText2" presStyleLbl="fgAcc1" presStyleIdx="3" presStyleCnt="5">
        <dgm:presLayoutVars>
          <dgm:chMax val="0"/>
          <dgm:chPref val="0"/>
        </dgm:presLayoutVars>
      </dgm:prSet>
      <dgm:spPr/>
    </dgm:pt>
    <dgm:pt modelId="{DB4F1BEB-E61D-4D1E-BE61-1D84701AD073}" type="pres">
      <dgm:prSet presAssocID="{8E179D2D-9A0B-4A47-ABAD-4CC8FC28BABA}" presName="rootConnector" presStyleLbl="node2" presStyleIdx="0" presStyleCnt="0"/>
      <dgm:spPr/>
    </dgm:pt>
    <dgm:pt modelId="{DBBDFD7E-0D00-4BC0-8EDC-1BD7563299D5}" type="pres">
      <dgm:prSet presAssocID="{8E179D2D-9A0B-4A47-ABAD-4CC8FC28BABA}" presName="hierChild4" presStyleCnt="0"/>
      <dgm:spPr/>
    </dgm:pt>
    <dgm:pt modelId="{12CBC8A9-48DD-4296-8CE2-464454C0C902}" type="pres">
      <dgm:prSet presAssocID="{8E179D2D-9A0B-4A47-ABAD-4CC8FC28BABA}" presName="hierChild5" presStyleCnt="0"/>
      <dgm:spPr/>
    </dgm:pt>
    <dgm:pt modelId="{F96A5E8A-034F-4FEC-9A92-EB7D9A8D9410}" type="pres">
      <dgm:prSet presAssocID="{B40C0970-789C-4FC4-BF17-5D101BCD3064}" presName="Name37" presStyleLbl="parChTrans1D2" presStyleIdx="4" presStyleCnt="6"/>
      <dgm:spPr/>
    </dgm:pt>
    <dgm:pt modelId="{56F7B6E4-D85F-45F3-B7C3-271CD30F75D5}" type="pres">
      <dgm:prSet presAssocID="{5BB95AA6-6926-4B64-BAF3-0E4C0D1A36FD}" presName="hierRoot2" presStyleCnt="0">
        <dgm:presLayoutVars>
          <dgm:hierBranch val="init"/>
        </dgm:presLayoutVars>
      </dgm:prSet>
      <dgm:spPr/>
    </dgm:pt>
    <dgm:pt modelId="{2B845BB5-F086-46CD-B719-6DC30D6D72C7}" type="pres">
      <dgm:prSet presAssocID="{5BB95AA6-6926-4B64-BAF3-0E4C0D1A36FD}" presName="rootComposite" presStyleCnt="0"/>
      <dgm:spPr/>
    </dgm:pt>
    <dgm:pt modelId="{B75698E9-59F2-4452-9BF0-A6E83BAEAB84}" type="pres">
      <dgm:prSet presAssocID="{5BB95AA6-6926-4B64-BAF3-0E4C0D1A36FD}" presName="rootText" presStyleLbl="node1" presStyleIdx="4" presStyleCnt="5">
        <dgm:presLayoutVars>
          <dgm:chMax/>
          <dgm:chPref val="3"/>
        </dgm:presLayoutVars>
      </dgm:prSet>
      <dgm:spPr/>
    </dgm:pt>
    <dgm:pt modelId="{A6EFB708-D787-4FCE-A10B-021AA5ACE7B3}" type="pres">
      <dgm:prSet presAssocID="{5BB95AA6-6926-4B64-BAF3-0E4C0D1A36FD}" presName="titleText2" presStyleLbl="fgAcc1" presStyleIdx="4" presStyleCnt="5" custScaleX="103732" custScaleY="106641" custLinFactNeighborX="21007">
        <dgm:presLayoutVars>
          <dgm:chMax val="0"/>
          <dgm:chPref val="0"/>
        </dgm:presLayoutVars>
      </dgm:prSet>
      <dgm:spPr/>
    </dgm:pt>
    <dgm:pt modelId="{D8064088-A65B-46F0-8E90-38585EC00F63}" type="pres">
      <dgm:prSet presAssocID="{5BB95AA6-6926-4B64-BAF3-0E4C0D1A36FD}" presName="rootConnector" presStyleLbl="node2" presStyleIdx="0" presStyleCnt="0"/>
      <dgm:spPr/>
    </dgm:pt>
    <dgm:pt modelId="{06D9DDCA-56C7-4410-908C-EB8299B1CC6C}" type="pres">
      <dgm:prSet presAssocID="{5BB95AA6-6926-4B64-BAF3-0E4C0D1A36FD}" presName="hierChild4" presStyleCnt="0"/>
      <dgm:spPr/>
    </dgm:pt>
    <dgm:pt modelId="{EC086D5A-2C13-4349-8A53-EABDC95265CF}" type="pres">
      <dgm:prSet presAssocID="{5BB95AA6-6926-4B64-BAF3-0E4C0D1A36FD}" presName="hierChild5" presStyleCnt="0"/>
      <dgm:spPr/>
    </dgm:pt>
    <dgm:pt modelId="{E5AB08A9-A48F-488A-9C95-945CCA3A481D}" type="pres">
      <dgm:prSet presAssocID="{F8657F93-606C-4B25-9025-96BE5807C3A0}" presName="hierChild3" presStyleCnt="0"/>
      <dgm:spPr/>
    </dgm:pt>
    <dgm:pt modelId="{D4999482-D198-4D38-9A04-830FA90348B1}" type="pres">
      <dgm:prSet presAssocID="{B53077FD-9CBE-4ED9-BAFB-D32F1BCCBD0B}" presName="Name96" presStyleLbl="parChTrans1D2" presStyleIdx="5" presStyleCnt="6"/>
      <dgm:spPr/>
    </dgm:pt>
    <dgm:pt modelId="{0D3DA2E3-A18A-4459-9208-82ACFB56E9E8}" type="pres">
      <dgm:prSet presAssocID="{F08192A3-C3B8-48A7-8EE9-9D99F3203F80}" presName="hierRoot3" presStyleCnt="0">
        <dgm:presLayoutVars>
          <dgm:hierBranch val="init"/>
        </dgm:presLayoutVars>
      </dgm:prSet>
      <dgm:spPr/>
    </dgm:pt>
    <dgm:pt modelId="{3D316B43-DF50-4E0C-92EE-67E6C734E426}" type="pres">
      <dgm:prSet presAssocID="{F08192A3-C3B8-48A7-8EE9-9D99F3203F80}" presName="rootComposite3" presStyleCnt="0"/>
      <dgm:spPr/>
    </dgm:pt>
    <dgm:pt modelId="{67E81754-C540-4B5C-8712-D0627A206492}" type="pres">
      <dgm:prSet presAssocID="{F08192A3-C3B8-48A7-8EE9-9D99F3203F80}" presName="rootText3" presStyleLbl="asst1" presStyleIdx="0" presStyleCnt="1">
        <dgm:presLayoutVars>
          <dgm:chPref val="3"/>
        </dgm:presLayoutVars>
      </dgm:prSet>
      <dgm:spPr/>
    </dgm:pt>
    <dgm:pt modelId="{33E2275D-B390-4EBF-98D9-82FC61668437}" type="pres">
      <dgm:prSet presAssocID="{F08192A3-C3B8-48A7-8EE9-9D99F3203F80}" presName="titleText3" presStyleLbl="fgAcc2" presStyleIdx="0" presStyleCnt="1">
        <dgm:presLayoutVars>
          <dgm:chMax val="0"/>
          <dgm:chPref val="0"/>
        </dgm:presLayoutVars>
      </dgm:prSet>
      <dgm:spPr/>
    </dgm:pt>
    <dgm:pt modelId="{5B5EEDB0-DAC9-47D2-8BB9-E1A9018E1F28}" type="pres">
      <dgm:prSet presAssocID="{F08192A3-C3B8-48A7-8EE9-9D99F3203F80}" presName="rootConnector3" presStyleLbl="asst1" presStyleIdx="0" presStyleCnt="1"/>
      <dgm:spPr/>
    </dgm:pt>
    <dgm:pt modelId="{5715316A-A4FB-430E-A373-A52AE43041E0}" type="pres">
      <dgm:prSet presAssocID="{F08192A3-C3B8-48A7-8EE9-9D99F3203F80}" presName="hierChild6" presStyleCnt="0"/>
      <dgm:spPr/>
    </dgm:pt>
    <dgm:pt modelId="{B002F3AF-A9D5-414F-9366-FB7102C2AD83}" type="pres">
      <dgm:prSet presAssocID="{F08192A3-C3B8-48A7-8EE9-9D99F3203F80}" presName="hierChild7" presStyleCnt="0"/>
      <dgm:spPr/>
    </dgm:pt>
  </dgm:ptLst>
  <dgm:cxnLst>
    <dgm:cxn modelId="{42AB920A-78EB-4311-9B75-F324A45B6B56}" type="presOf" srcId="{9AA51835-7100-4ED4-A1E8-3BF881CE8381}" destId="{90FF2866-6D7D-45D4-B627-62AD9F25934A}" srcOrd="1" destOrd="0" presId="urn:microsoft.com/office/officeart/2008/layout/NameandTitleOrganizationalChart"/>
    <dgm:cxn modelId="{2DF34616-946E-431E-9C28-1AE251BDF971}" type="presOf" srcId="{E7A97EF9-FCFE-42A4-A376-F1F581531E07}" destId="{315F1F0B-66E9-4850-B651-73F32CB55C82}" srcOrd="0" destOrd="0" presId="urn:microsoft.com/office/officeart/2008/layout/NameandTitleOrganizationalChart"/>
    <dgm:cxn modelId="{B8051A18-3429-42AC-B7F7-5B570AE3F56B}" type="presOf" srcId="{93A05A88-CC93-4A39-BD73-EF04988DDED2}" destId="{3B81EE6B-9293-4D62-A5F6-3C0909A31C37}" srcOrd="1" destOrd="0" presId="urn:microsoft.com/office/officeart/2008/layout/NameandTitleOrganizationalChart"/>
    <dgm:cxn modelId="{7F9C041F-8CD7-4E3B-950D-E16FAD81F952}" type="presOf" srcId="{7B56738E-1066-44EA-A738-F51E848576AE}" destId="{A6EFB708-D787-4FCE-A10B-021AA5ACE7B3}" srcOrd="0" destOrd="0" presId="urn:microsoft.com/office/officeart/2008/layout/NameandTitleOrganizationalChart"/>
    <dgm:cxn modelId="{863CED2D-1D9E-4AE6-B2C1-B02AFD7E1AC5}" type="presOf" srcId="{5BB95AA6-6926-4B64-BAF3-0E4C0D1A36FD}" destId="{D8064088-A65B-46F0-8E90-38585EC00F63}" srcOrd="1" destOrd="0" presId="urn:microsoft.com/office/officeart/2008/layout/NameandTitleOrganizationalChart"/>
    <dgm:cxn modelId="{C92D765E-0C14-4FEA-9543-4AAB0AA2393D}" type="presOf" srcId="{BEBB5041-4930-4795-A660-C05BFB40B370}" destId="{33E2275D-B390-4EBF-98D9-82FC61668437}" srcOrd="0" destOrd="0" presId="urn:microsoft.com/office/officeart/2008/layout/NameandTitleOrganizationalChart"/>
    <dgm:cxn modelId="{A34BF869-FCD8-46FA-A7D7-6FD00C915591}" type="presOf" srcId="{5BB95AA6-6926-4B64-BAF3-0E4C0D1A36FD}" destId="{B75698E9-59F2-4452-9BF0-A6E83BAEAB84}" srcOrd="0" destOrd="0" presId="urn:microsoft.com/office/officeart/2008/layout/NameandTitleOrganizationalChart"/>
    <dgm:cxn modelId="{FF4E466B-8C75-4058-994A-145C4E86707F}" type="presOf" srcId="{5CBAD9B0-B80E-4E88-8434-9287091B75A6}" destId="{8AE1005D-CCC1-4FE6-AEE9-5FFB9098BE83}" srcOrd="0" destOrd="0" presId="urn:microsoft.com/office/officeart/2008/layout/NameandTitleOrganizationalChart"/>
    <dgm:cxn modelId="{81B1866B-F9B8-4F7F-BDC0-A626DF895C63}" type="presOf" srcId="{724B7B3D-F453-4303-BBD0-C7BF38CB5F00}" destId="{0BC5E287-31A6-4C8D-AE5E-2FE0294B954D}" srcOrd="1" destOrd="0" presId="urn:microsoft.com/office/officeart/2008/layout/NameandTitleOrganizationalChart"/>
    <dgm:cxn modelId="{2172E052-ED5B-436B-88B3-6C2EBCC688E2}" type="presOf" srcId="{F08192A3-C3B8-48A7-8EE9-9D99F3203F80}" destId="{5B5EEDB0-DAC9-47D2-8BB9-E1A9018E1F28}" srcOrd="1" destOrd="0" presId="urn:microsoft.com/office/officeart/2008/layout/NameandTitleOrganizationalChart"/>
    <dgm:cxn modelId="{DBDD037B-CA7A-4231-94C1-E0AF98FFE7BD}" type="presOf" srcId="{C33E4D3C-E768-4166-875D-7A67DBA8FA17}" destId="{EA1262E2-E7C0-470C-BB12-B8CB0D6345B2}" srcOrd="0" destOrd="0" presId="urn:microsoft.com/office/officeart/2008/layout/NameandTitleOrganizationalChart"/>
    <dgm:cxn modelId="{AC4B5E80-D287-428D-AE21-FE3CF9784CBF}" srcId="{F8657F93-606C-4B25-9025-96BE5807C3A0}" destId="{F08192A3-C3B8-48A7-8EE9-9D99F3203F80}" srcOrd="0" destOrd="0" parTransId="{B53077FD-9CBE-4ED9-BAFB-D32F1BCCBD0B}" sibTransId="{BEBB5041-4930-4795-A660-C05BFB40B370}"/>
    <dgm:cxn modelId="{DFCCD883-2307-4281-869B-63C2788143CE}" type="presOf" srcId="{9AA51835-7100-4ED4-A1E8-3BF881CE8381}" destId="{E409E062-9ED0-41A2-B1F4-53A135598D33}" srcOrd="0" destOrd="0" presId="urn:microsoft.com/office/officeart/2008/layout/NameandTitleOrganizationalChart"/>
    <dgm:cxn modelId="{9C035C86-67B1-4305-9A1B-C001E7BB91F7}" type="presOf" srcId="{8E179D2D-9A0B-4A47-ABAD-4CC8FC28BABA}" destId="{DB4F1BEB-E61D-4D1E-BE61-1D84701AD073}" srcOrd="1" destOrd="0" presId="urn:microsoft.com/office/officeart/2008/layout/NameandTitleOrganizationalChart"/>
    <dgm:cxn modelId="{AEFD1F8F-B8B3-420C-90A5-32DE7EACF8AE}" srcId="{F8657F93-606C-4B25-9025-96BE5807C3A0}" destId="{9AA51835-7100-4ED4-A1E8-3BF881CE8381}" srcOrd="2" destOrd="0" parTransId="{C33E4D3C-E768-4166-875D-7A67DBA8FA17}" sibTransId="{82F12CCE-90DD-4CFE-BB2D-234FDC656942}"/>
    <dgm:cxn modelId="{3D0AB396-3DC2-48D4-A5CF-74FF48AA85AA}" type="presOf" srcId="{82F12CCE-90DD-4CFE-BB2D-234FDC656942}" destId="{49553958-DC67-473E-9ADC-568843E41B39}" srcOrd="0" destOrd="0" presId="urn:microsoft.com/office/officeart/2008/layout/NameandTitleOrganizationalChart"/>
    <dgm:cxn modelId="{E6ABEC9F-D8AF-4401-B3BE-089AD8109DA5}" type="presOf" srcId="{F08192A3-C3B8-48A7-8EE9-9D99F3203F80}" destId="{67E81754-C540-4B5C-8712-D0627A206492}" srcOrd="0" destOrd="0" presId="urn:microsoft.com/office/officeart/2008/layout/NameandTitleOrganizationalChart"/>
    <dgm:cxn modelId="{ACB4F2A0-4AAC-42AD-83B1-AF37898C3E90}" srcId="{5CBAD9B0-B80E-4E88-8434-9287091B75A6}" destId="{F8657F93-606C-4B25-9025-96BE5807C3A0}" srcOrd="0" destOrd="0" parTransId="{26116B68-D43B-4794-9B5C-C36F348487BC}" sibTransId="{E7A97EF9-FCFE-42A4-A376-F1F581531E07}"/>
    <dgm:cxn modelId="{03E848A5-DC5F-49AA-9A70-B5508984D5A2}" srcId="{F8657F93-606C-4B25-9025-96BE5807C3A0}" destId="{8E179D2D-9A0B-4A47-ABAD-4CC8FC28BABA}" srcOrd="4" destOrd="0" parTransId="{B0E905CC-D99D-4795-B394-BCF8F413B35C}" sibTransId="{FD974445-9F0B-4845-832A-6C495DDDE165}"/>
    <dgm:cxn modelId="{FC5013AA-06C5-40A8-AE27-9C8B2E4CC4A0}" type="presOf" srcId="{D2A8C565-0CC2-49E2-8663-F30699C9028A}" destId="{4759AF3E-EDF7-4E21-837F-D8C44EF04A70}" srcOrd="0" destOrd="0" presId="urn:microsoft.com/office/officeart/2008/layout/NameandTitleOrganizationalChart"/>
    <dgm:cxn modelId="{75918AAB-6E41-433E-A0E6-6224D768372C}" type="presOf" srcId="{8E179D2D-9A0B-4A47-ABAD-4CC8FC28BABA}" destId="{54878713-370D-4576-A884-A09A313A7938}" srcOrd="0" destOrd="0" presId="urn:microsoft.com/office/officeart/2008/layout/NameandTitleOrganizationalChart"/>
    <dgm:cxn modelId="{889DB7AF-6D79-48E9-B6F7-45294128B53D}" srcId="{F8657F93-606C-4B25-9025-96BE5807C3A0}" destId="{5BB95AA6-6926-4B64-BAF3-0E4C0D1A36FD}" srcOrd="5" destOrd="0" parTransId="{B40C0970-789C-4FC4-BF17-5D101BCD3064}" sibTransId="{7B56738E-1066-44EA-A738-F51E848576AE}"/>
    <dgm:cxn modelId="{9F474EB4-F016-42FC-9A77-244B7A035730}" type="presOf" srcId="{724B7B3D-F453-4303-BBD0-C7BF38CB5F00}" destId="{ADBAAADD-CB4B-404F-A516-57B30078C802}" srcOrd="0" destOrd="0" presId="urn:microsoft.com/office/officeart/2008/layout/NameandTitleOrganizationalChart"/>
    <dgm:cxn modelId="{168CAFBF-6E8D-4EAD-8559-06C5FDA14FF2}" type="presOf" srcId="{93A05A88-CC93-4A39-BD73-EF04988DDED2}" destId="{B23C2B6A-B7FC-4C6E-9168-F2BE862B2933}" srcOrd="0" destOrd="0" presId="urn:microsoft.com/office/officeart/2008/layout/NameandTitleOrganizationalChart"/>
    <dgm:cxn modelId="{EA018BC3-14C5-4CE7-8A89-7942750CF70C}" srcId="{F8657F93-606C-4B25-9025-96BE5807C3A0}" destId="{93A05A88-CC93-4A39-BD73-EF04988DDED2}" srcOrd="1" destOrd="0" parTransId="{0F005AAF-D4ED-4429-AF2E-55E9A5DDDBDD}" sibTransId="{752304C8-937F-4FFD-93C2-B8BC96131C7B}"/>
    <dgm:cxn modelId="{1AA051C4-734F-4391-9F7A-03B3EC58AB16}" type="presOf" srcId="{B40C0970-789C-4FC4-BF17-5D101BCD3064}" destId="{F96A5E8A-034F-4FEC-9A92-EB7D9A8D9410}" srcOrd="0" destOrd="0" presId="urn:microsoft.com/office/officeart/2008/layout/NameandTitleOrganizationalChart"/>
    <dgm:cxn modelId="{4B43B6C7-BAEB-49D8-B502-50DE06F829EA}" type="presOf" srcId="{FD974445-9F0B-4845-832A-6C495DDDE165}" destId="{95FC71C7-762C-4826-BA89-BC19173915E6}" srcOrd="0" destOrd="0" presId="urn:microsoft.com/office/officeart/2008/layout/NameandTitleOrganizationalChart"/>
    <dgm:cxn modelId="{538132CD-AC18-44FC-B7C6-F4D6FD94723D}" type="presOf" srcId="{F8657F93-606C-4B25-9025-96BE5807C3A0}" destId="{B3A6836F-0A85-4008-B7E4-264AF98DE4AB}" srcOrd="1" destOrd="0" presId="urn:microsoft.com/office/officeart/2008/layout/NameandTitleOrganizationalChart"/>
    <dgm:cxn modelId="{644EBAD3-186E-434E-B959-503ADB53BC8F}" type="presOf" srcId="{0F005AAF-D4ED-4429-AF2E-55E9A5DDDBDD}" destId="{31E9E006-1309-45E8-AD76-013C81772A00}" srcOrd="0" destOrd="0" presId="urn:microsoft.com/office/officeart/2008/layout/NameandTitleOrganizationalChart"/>
    <dgm:cxn modelId="{046D21DE-9B71-4A57-B2A8-9E77ACC83BC3}" type="presOf" srcId="{752304C8-937F-4FFD-93C2-B8BC96131C7B}" destId="{033D082E-B7B0-46EB-8475-ECB137485FFD}" srcOrd="0" destOrd="0" presId="urn:microsoft.com/office/officeart/2008/layout/NameandTitleOrganizationalChart"/>
    <dgm:cxn modelId="{701CB9DE-8D74-4DDD-9DF5-85BE0C8D674A}" type="presOf" srcId="{F8657F93-606C-4B25-9025-96BE5807C3A0}" destId="{060A9C2C-9ECB-4FCC-AE72-E5225541ED49}" srcOrd="0" destOrd="0" presId="urn:microsoft.com/office/officeart/2008/layout/NameandTitleOrganizationalChart"/>
    <dgm:cxn modelId="{249F7FE5-BE5A-455B-8CA3-F005D9FF8005}" srcId="{F8657F93-606C-4B25-9025-96BE5807C3A0}" destId="{724B7B3D-F453-4303-BBD0-C7BF38CB5F00}" srcOrd="3" destOrd="0" parTransId="{D2A8C565-0CC2-49E2-8663-F30699C9028A}" sibTransId="{28A124DE-8CE0-48ED-AC07-8AE272479C3C}"/>
    <dgm:cxn modelId="{11B4F2EE-684C-46E3-870A-B40FCB3C12B2}" type="presOf" srcId="{B53077FD-9CBE-4ED9-BAFB-D32F1BCCBD0B}" destId="{D4999482-D198-4D38-9A04-830FA90348B1}" srcOrd="0" destOrd="0" presId="urn:microsoft.com/office/officeart/2008/layout/NameandTitleOrganizationalChart"/>
    <dgm:cxn modelId="{C1CCF5F5-0B89-4A1A-827F-D30CA5AFFEE3}" type="presOf" srcId="{B0E905CC-D99D-4795-B394-BCF8F413B35C}" destId="{1978FE82-12BF-46F9-ADB7-216CF213EE6F}" srcOrd="0" destOrd="0" presId="urn:microsoft.com/office/officeart/2008/layout/NameandTitleOrganizationalChart"/>
    <dgm:cxn modelId="{A56600FB-7DFC-4A3D-8EEC-84A90962C463}" type="presOf" srcId="{28A124DE-8CE0-48ED-AC07-8AE272479C3C}" destId="{A4A85BEF-75C1-46C0-B7AB-980CE24BBC9D}" srcOrd="0" destOrd="0" presId="urn:microsoft.com/office/officeart/2008/layout/NameandTitleOrganizationalChart"/>
    <dgm:cxn modelId="{7A62CD9E-3868-4232-B71B-0F53385034BA}" type="presParOf" srcId="{8AE1005D-CCC1-4FE6-AEE9-5FFB9098BE83}" destId="{91CFDEA8-F798-42A7-8C2F-6310EDD5945D}" srcOrd="0" destOrd="0" presId="urn:microsoft.com/office/officeart/2008/layout/NameandTitleOrganizationalChart"/>
    <dgm:cxn modelId="{82689304-3115-47C6-8A49-10F0CD9AF8E5}" type="presParOf" srcId="{91CFDEA8-F798-42A7-8C2F-6310EDD5945D}" destId="{D5434212-C340-43DD-AE94-365002C8249F}" srcOrd="0" destOrd="0" presId="urn:microsoft.com/office/officeart/2008/layout/NameandTitleOrganizationalChart"/>
    <dgm:cxn modelId="{CD61E24C-195B-4C4D-A3C0-F6B277DC6E64}" type="presParOf" srcId="{D5434212-C340-43DD-AE94-365002C8249F}" destId="{060A9C2C-9ECB-4FCC-AE72-E5225541ED49}" srcOrd="0" destOrd="0" presId="urn:microsoft.com/office/officeart/2008/layout/NameandTitleOrganizationalChart"/>
    <dgm:cxn modelId="{6604FDEF-8E30-4D9A-B54D-0E91E78994B1}" type="presParOf" srcId="{D5434212-C340-43DD-AE94-365002C8249F}" destId="{315F1F0B-66E9-4850-B651-73F32CB55C82}" srcOrd="1" destOrd="0" presId="urn:microsoft.com/office/officeart/2008/layout/NameandTitleOrganizationalChart"/>
    <dgm:cxn modelId="{A648902B-47CA-44E8-9991-C5F2A29AE134}" type="presParOf" srcId="{D5434212-C340-43DD-AE94-365002C8249F}" destId="{B3A6836F-0A85-4008-B7E4-264AF98DE4AB}" srcOrd="2" destOrd="0" presId="urn:microsoft.com/office/officeart/2008/layout/NameandTitleOrganizationalChart"/>
    <dgm:cxn modelId="{F9DE010C-9B2B-40FB-96B5-A0D5D2EB1FA6}" type="presParOf" srcId="{91CFDEA8-F798-42A7-8C2F-6310EDD5945D}" destId="{50DBE092-77DE-4782-8CB2-32247FF11698}" srcOrd="1" destOrd="0" presId="urn:microsoft.com/office/officeart/2008/layout/NameandTitleOrganizationalChart"/>
    <dgm:cxn modelId="{FEB67C4B-E022-48FA-8D28-103B939327EA}" type="presParOf" srcId="{50DBE092-77DE-4782-8CB2-32247FF11698}" destId="{31E9E006-1309-45E8-AD76-013C81772A00}" srcOrd="0" destOrd="0" presId="urn:microsoft.com/office/officeart/2008/layout/NameandTitleOrganizationalChart"/>
    <dgm:cxn modelId="{FBA33F0B-E37C-4441-9357-99A242F52B0C}" type="presParOf" srcId="{50DBE092-77DE-4782-8CB2-32247FF11698}" destId="{33A081C4-E080-47D3-9E75-6867733A0E3E}" srcOrd="1" destOrd="0" presId="urn:microsoft.com/office/officeart/2008/layout/NameandTitleOrganizationalChart"/>
    <dgm:cxn modelId="{14100FC6-26F8-4956-AA04-C49D6AD56801}" type="presParOf" srcId="{33A081C4-E080-47D3-9E75-6867733A0E3E}" destId="{ADC90B67-973B-42FE-B119-016E4A435D5B}" srcOrd="0" destOrd="0" presId="urn:microsoft.com/office/officeart/2008/layout/NameandTitleOrganizationalChart"/>
    <dgm:cxn modelId="{970234A2-D47E-41F6-BC44-90A7F385DD33}" type="presParOf" srcId="{ADC90B67-973B-42FE-B119-016E4A435D5B}" destId="{B23C2B6A-B7FC-4C6E-9168-F2BE862B2933}" srcOrd="0" destOrd="0" presId="urn:microsoft.com/office/officeart/2008/layout/NameandTitleOrganizationalChart"/>
    <dgm:cxn modelId="{B900DFFC-6C91-411F-A7D4-12EB3BFF0BAE}" type="presParOf" srcId="{ADC90B67-973B-42FE-B119-016E4A435D5B}" destId="{033D082E-B7B0-46EB-8475-ECB137485FFD}" srcOrd="1" destOrd="0" presId="urn:microsoft.com/office/officeart/2008/layout/NameandTitleOrganizationalChart"/>
    <dgm:cxn modelId="{BD189D01-3C25-4AAF-8D6D-46E243348DEA}" type="presParOf" srcId="{ADC90B67-973B-42FE-B119-016E4A435D5B}" destId="{3B81EE6B-9293-4D62-A5F6-3C0909A31C37}" srcOrd="2" destOrd="0" presId="urn:microsoft.com/office/officeart/2008/layout/NameandTitleOrganizationalChart"/>
    <dgm:cxn modelId="{4FA22CCA-08EC-4BE1-BEAE-3BF7C9A2CA24}" type="presParOf" srcId="{33A081C4-E080-47D3-9E75-6867733A0E3E}" destId="{EC8EB8C2-C985-4935-A299-C0E60A300B1C}" srcOrd="1" destOrd="0" presId="urn:microsoft.com/office/officeart/2008/layout/NameandTitleOrganizationalChart"/>
    <dgm:cxn modelId="{9DAA3BE2-D337-4157-8CA4-C5E97D7816DD}" type="presParOf" srcId="{33A081C4-E080-47D3-9E75-6867733A0E3E}" destId="{46AFAEE4-F831-47A8-96F6-E5B7F6829731}" srcOrd="2" destOrd="0" presId="urn:microsoft.com/office/officeart/2008/layout/NameandTitleOrganizationalChart"/>
    <dgm:cxn modelId="{3B5C0372-C57C-437D-88AD-C408D0C65557}" type="presParOf" srcId="{50DBE092-77DE-4782-8CB2-32247FF11698}" destId="{EA1262E2-E7C0-470C-BB12-B8CB0D6345B2}" srcOrd="2" destOrd="0" presId="urn:microsoft.com/office/officeart/2008/layout/NameandTitleOrganizationalChart"/>
    <dgm:cxn modelId="{3CFEF4BC-E17F-4E9D-9DD8-677093012311}" type="presParOf" srcId="{50DBE092-77DE-4782-8CB2-32247FF11698}" destId="{F69B0234-1D1B-4D76-9171-D22470D1F87D}" srcOrd="3" destOrd="0" presId="urn:microsoft.com/office/officeart/2008/layout/NameandTitleOrganizationalChart"/>
    <dgm:cxn modelId="{35BF803F-A260-4442-9A48-85C4B731D03E}" type="presParOf" srcId="{F69B0234-1D1B-4D76-9171-D22470D1F87D}" destId="{D2C44825-6683-40C8-8954-6625A563C3E3}" srcOrd="0" destOrd="0" presId="urn:microsoft.com/office/officeart/2008/layout/NameandTitleOrganizationalChart"/>
    <dgm:cxn modelId="{F92A9B1B-E9B0-4B89-84A9-BF3C798BC56D}" type="presParOf" srcId="{D2C44825-6683-40C8-8954-6625A563C3E3}" destId="{E409E062-9ED0-41A2-B1F4-53A135598D33}" srcOrd="0" destOrd="0" presId="urn:microsoft.com/office/officeart/2008/layout/NameandTitleOrganizationalChart"/>
    <dgm:cxn modelId="{80921460-F0F1-4AE6-ADC4-E2E5DE1CFDB7}" type="presParOf" srcId="{D2C44825-6683-40C8-8954-6625A563C3E3}" destId="{49553958-DC67-473E-9ADC-568843E41B39}" srcOrd="1" destOrd="0" presId="urn:microsoft.com/office/officeart/2008/layout/NameandTitleOrganizationalChart"/>
    <dgm:cxn modelId="{2C675CA2-D9CB-4ECF-BF66-404B9A0CA5A4}" type="presParOf" srcId="{D2C44825-6683-40C8-8954-6625A563C3E3}" destId="{90FF2866-6D7D-45D4-B627-62AD9F25934A}" srcOrd="2" destOrd="0" presId="urn:microsoft.com/office/officeart/2008/layout/NameandTitleOrganizationalChart"/>
    <dgm:cxn modelId="{2A2BC11F-144B-4617-AAB1-BD8535F340D2}" type="presParOf" srcId="{F69B0234-1D1B-4D76-9171-D22470D1F87D}" destId="{0F425D2E-C5B2-4C17-BB37-AAF37CDCB1DB}" srcOrd="1" destOrd="0" presId="urn:microsoft.com/office/officeart/2008/layout/NameandTitleOrganizationalChart"/>
    <dgm:cxn modelId="{6C0F0D4D-6DF8-4257-82B2-D932BED92C6D}" type="presParOf" srcId="{F69B0234-1D1B-4D76-9171-D22470D1F87D}" destId="{3E04D0A9-6661-435F-8BAC-C8FBE861768E}" srcOrd="2" destOrd="0" presId="urn:microsoft.com/office/officeart/2008/layout/NameandTitleOrganizationalChart"/>
    <dgm:cxn modelId="{122C9E0E-62F8-42F1-9F49-10B7ECDEBF9E}" type="presParOf" srcId="{50DBE092-77DE-4782-8CB2-32247FF11698}" destId="{4759AF3E-EDF7-4E21-837F-D8C44EF04A70}" srcOrd="4" destOrd="0" presId="urn:microsoft.com/office/officeart/2008/layout/NameandTitleOrganizationalChart"/>
    <dgm:cxn modelId="{4CB70D8C-D451-4F3C-A5D4-35AD7F178559}" type="presParOf" srcId="{50DBE092-77DE-4782-8CB2-32247FF11698}" destId="{866A0F64-D31A-4384-9BE1-5E940870B337}" srcOrd="5" destOrd="0" presId="urn:microsoft.com/office/officeart/2008/layout/NameandTitleOrganizationalChart"/>
    <dgm:cxn modelId="{C58E0EE5-C7A3-439E-9951-0A8DFD2045E2}" type="presParOf" srcId="{866A0F64-D31A-4384-9BE1-5E940870B337}" destId="{D9701A68-A9D9-4BDA-9D0D-42B6EC11E586}" srcOrd="0" destOrd="0" presId="urn:microsoft.com/office/officeart/2008/layout/NameandTitleOrganizationalChart"/>
    <dgm:cxn modelId="{A6F09749-40D3-4C37-89DD-4A5E3B16FDE4}" type="presParOf" srcId="{D9701A68-A9D9-4BDA-9D0D-42B6EC11E586}" destId="{ADBAAADD-CB4B-404F-A516-57B30078C802}" srcOrd="0" destOrd="0" presId="urn:microsoft.com/office/officeart/2008/layout/NameandTitleOrganizationalChart"/>
    <dgm:cxn modelId="{60AD3757-9282-4724-8171-C6709027A549}" type="presParOf" srcId="{D9701A68-A9D9-4BDA-9D0D-42B6EC11E586}" destId="{A4A85BEF-75C1-46C0-B7AB-980CE24BBC9D}" srcOrd="1" destOrd="0" presId="urn:microsoft.com/office/officeart/2008/layout/NameandTitleOrganizationalChart"/>
    <dgm:cxn modelId="{45CA826D-99C7-45B5-AA0A-C1FE92DE44A4}" type="presParOf" srcId="{D9701A68-A9D9-4BDA-9D0D-42B6EC11E586}" destId="{0BC5E287-31A6-4C8D-AE5E-2FE0294B954D}" srcOrd="2" destOrd="0" presId="urn:microsoft.com/office/officeart/2008/layout/NameandTitleOrganizationalChart"/>
    <dgm:cxn modelId="{09E9E1A0-BBB1-4CA4-9725-0AA54092F07C}" type="presParOf" srcId="{866A0F64-D31A-4384-9BE1-5E940870B337}" destId="{B0E07B05-C363-42FB-A2F7-1F545C1391AE}" srcOrd="1" destOrd="0" presId="urn:microsoft.com/office/officeart/2008/layout/NameandTitleOrganizationalChart"/>
    <dgm:cxn modelId="{EAD30ABD-AF46-4D3E-879B-21A47B1BEFE4}" type="presParOf" srcId="{866A0F64-D31A-4384-9BE1-5E940870B337}" destId="{1804E91B-9B86-4235-8D60-C7CA63D4FEBA}" srcOrd="2" destOrd="0" presId="urn:microsoft.com/office/officeart/2008/layout/NameandTitleOrganizationalChart"/>
    <dgm:cxn modelId="{7709564D-52C5-471B-AEF6-88889709D85B}" type="presParOf" srcId="{50DBE092-77DE-4782-8CB2-32247FF11698}" destId="{1978FE82-12BF-46F9-ADB7-216CF213EE6F}" srcOrd="6" destOrd="0" presId="urn:microsoft.com/office/officeart/2008/layout/NameandTitleOrganizationalChart"/>
    <dgm:cxn modelId="{24C90936-AE77-4676-BADF-DDBD24CB6B96}" type="presParOf" srcId="{50DBE092-77DE-4782-8CB2-32247FF11698}" destId="{E550463E-A121-4FE0-8C72-7F6CCDA40FEB}" srcOrd="7" destOrd="0" presId="urn:microsoft.com/office/officeart/2008/layout/NameandTitleOrganizationalChart"/>
    <dgm:cxn modelId="{9F0C72C2-B0A4-44B5-8B21-F75909335320}" type="presParOf" srcId="{E550463E-A121-4FE0-8C72-7F6CCDA40FEB}" destId="{A6E6BBCD-8E7A-4E2F-91F1-1DFE12C1ABC8}" srcOrd="0" destOrd="0" presId="urn:microsoft.com/office/officeart/2008/layout/NameandTitleOrganizationalChart"/>
    <dgm:cxn modelId="{9CB422A8-C343-4818-BEA0-F278F3264E37}" type="presParOf" srcId="{A6E6BBCD-8E7A-4E2F-91F1-1DFE12C1ABC8}" destId="{54878713-370D-4576-A884-A09A313A7938}" srcOrd="0" destOrd="0" presId="urn:microsoft.com/office/officeart/2008/layout/NameandTitleOrganizationalChart"/>
    <dgm:cxn modelId="{CE19E574-1CB3-41D8-B9F9-F0E6C41FF3A8}" type="presParOf" srcId="{A6E6BBCD-8E7A-4E2F-91F1-1DFE12C1ABC8}" destId="{95FC71C7-762C-4826-BA89-BC19173915E6}" srcOrd="1" destOrd="0" presId="urn:microsoft.com/office/officeart/2008/layout/NameandTitleOrganizationalChart"/>
    <dgm:cxn modelId="{37650143-2E37-43E1-9566-E93B15154227}" type="presParOf" srcId="{A6E6BBCD-8E7A-4E2F-91F1-1DFE12C1ABC8}" destId="{DB4F1BEB-E61D-4D1E-BE61-1D84701AD073}" srcOrd="2" destOrd="0" presId="urn:microsoft.com/office/officeart/2008/layout/NameandTitleOrganizationalChart"/>
    <dgm:cxn modelId="{6741A26A-1707-4FE6-A5D2-EBB6B973CB1F}" type="presParOf" srcId="{E550463E-A121-4FE0-8C72-7F6CCDA40FEB}" destId="{DBBDFD7E-0D00-4BC0-8EDC-1BD7563299D5}" srcOrd="1" destOrd="0" presId="urn:microsoft.com/office/officeart/2008/layout/NameandTitleOrganizationalChart"/>
    <dgm:cxn modelId="{26B007D2-2997-4F75-BC68-1E64AF27E248}" type="presParOf" srcId="{E550463E-A121-4FE0-8C72-7F6CCDA40FEB}" destId="{12CBC8A9-48DD-4296-8CE2-464454C0C902}" srcOrd="2" destOrd="0" presId="urn:microsoft.com/office/officeart/2008/layout/NameandTitleOrganizationalChart"/>
    <dgm:cxn modelId="{7DF22991-9DE4-407C-826E-24C564CF84DF}" type="presParOf" srcId="{50DBE092-77DE-4782-8CB2-32247FF11698}" destId="{F96A5E8A-034F-4FEC-9A92-EB7D9A8D9410}" srcOrd="8" destOrd="0" presId="urn:microsoft.com/office/officeart/2008/layout/NameandTitleOrganizationalChart"/>
    <dgm:cxn modelId="{BE892D96-D83D-4D5A-88EA-AE9F05B44970}" type="presParOf" srcId="{50DBE092-77DE-4782-8CB2-32247FF11698}" destId="{56F7B6E4-D85F-45F3-B7C3-271CD30F75D5}" srcOrd="9" destOrd="0" presId="urn:microsoft.com/office/officeart/2008/layout/NameandTitleOrganizationalChart"/>
    <dgm:cxn modelId="{F8843135-0229-49D3-8296-6BDEA834F4BF}" type="presParOf" srcId="{56F7B6E4-D85F-45F3-B7C3-271CD30F75D5}" destId="{2B845BB5-F086-46CD-B719-6DC30D6D72C7}" srcOrd="0" destOrd="0" presId="urn:microsoft.com/office/officeart/2008/layout/NameandTitleOrganizationalChart"/>
    <dgm:cxn modelId="{06A06C9C-88CC-4D90-826D-78A0C3702B38}" type="presParOf" srcId="{2B845BB5-F086-46CD-B719-6DC30D6D72C7}" destId="{B75698E9-59F2-4452-9BF0-A6E83BAEAB84}" srcOrd="0" destOrd="0" presId="urn:microsoft.com/office/officeart/2008/layout/NameandTitleOrganizationalChart"/>
    <dgm:cxn modelId="{99C4D47C-9351-4BDA-984E-A86FCFB79FF1}" type="presParOf" srcId="{2B845BB5-F086-46CD-B719-6DC30D6D72C7}" destId="{A6EFB708-D787-4FCE-A10B-021AA5ACE7B3}" srcOrd="1" destOrd="0" presId="urn:microsoft.com/office/officeart/2008/layout/NameandTitleOrganizationalChart"/>
    <dgm:cxn modelId="{46E6D96B-12E3-45E4-B26C-465A73C15FE2}" type="presParOf" srcId="{2B845BB5-F086-46CD-B719-6DC30D6D72C7}" destId="{D8064088-A65B-46F0-8E90-38585EC00F63}" srcOrd="2" destOrd="0" presId="urn:microsoft.com/office/officeart/2008/layout/NameandTitleOrganizationalChart"/>
    <dgm:cxn modelId="{A8BE567E-9A09-4D46-9F6B-CA0ECA0D1377}" type="presParOf" srcId="{56F7B6E4-D85F-45F3-B7C3-271CD30F75D5}" destId="{06D9DDCA-56C7-4410-908C-EB8299B1CC6C}" srcOrd="1" destOrd="0" presId="urn:microsoft.com/office/officeart/2008/layout/NameandTitleOrganizationalChart"/>
    <dgm:cxn modelId="{13C0E667-079F-4557-B25C-EE6B264E32E6}" type="presParOf" srcId="{56F7B6E4-D85F-45F3-B7C3-271CD30F75D5}" destId="{EC086D5A-2C13-4349-8A53-EABDC95265CF}" srcOrd="2" destOrd="0" presId="urn:microsoft.com/office/officeart/2008/layout/NameandTitleOrganizationalChart"/>
    <dgm:cxn modelId="{8926DFF5-1527-40DE-8C6E-5A042CC10ABF}" type="presParOf" srcId="{91CFDEA8-F798-42A7-8C2F-6310EDD5945D}" destId="{E5AB08A9-A48F-488A-9C95-945CCA3A481D}" srcOrd="2" destOrd="0" presId="urn:microsoft.com/office/officeart/2008/layout/NameandTitleOrganizationalChart"/>
    <dgm:cxn modelId="{FEA86576-FF44-4ECD-9984-8ED672BA02B4}" type="presParOf" srcId="{E5AB08A9-A48F-488A-9C95-945CCA3A481D}" destId="{D4999482-D198-4D38-9A04-830FA90348B1}" srcOrd="0" destOrd="0" presId="urn:microsoft.com/office/officeart/2008/layout/NameandTitleOrganizationalChart"/>
    <dgm:cxn modelId="{8BB248AC-24F0-40DE-B2B4-BB408F6A1D6B}" type="presParOf" srcId="{E5AB08A9-A48F-488A-9C95-945CCA3A481D}" destId="{0D3DA2E3-A18A-4459-9208-82ACFB56E9E8}" srcOrd="1" destOrd="0" presId="urn:microsoft.com/office/officeart/2008/layout/NameandTitleOrganizationalChart"/>
    <dgm:cxn modelId="{14B85F1A-0D03-4FFE-BC95-B8B75518E8DE}" type="presParOf" srcId="{0D3DA2E3-A18A-4459-9208-82ACFB56E9E8}" destId="{3D316B43-DF50-4E0C-92EE-67E6C734E426}" srcOrd="0" destOrd="0" presId="urn:microsoft.com/office/officeart/2008/layout/NameandTitleOrganizationalChart"/>
    <dgm:cxn modelId="{CC0F6B4A-603F-434C-9246-73BCE94A3BFB}" type="presParOf" srcId="{3D316B43-DF50-4E0C-92EE-67E6C734E426}" destId="{67E81754-C540-4B5C-8712-D0627A206492}" srcOrd="0" destOrd="0" presId="urn:microsoft.com/office/officeart/2008/layout/NameandTitleOrganizationalChart"/>
    <dgm:cxn modelId="{3DC7E3BE-EDD1-4F2D-B84E-1C570E0A7CB7}" type="presParOf" srcId="{3D316B43-DF50-4E0C-92EE-67E6C734E426}" destId="{33E2275D-B390-4EBF-98D9-82FC61668437}" srcOrd="1" destOrd="0" presId="urn:microsoft.com/office/officeart/2008/layout/NameandTitleOrganizationalChart"/>
    <dgm:cxn modelId="{6892B462-2101-429B-B318-181995B1B739}" type="presParOf" srcId="{3D316B43-DF50-4E0C-92EE-67E6C734E426}" destId="{5B5EEDB0-DAC9-47D2-8BB9-E1A9018E1F28}" srcOrd="2" destOrd="0" presId="urn:microsoft.com/office/officeart/2008/layout/NameandTitleOrganizationalChart"/>
    <dgm:cxn modelId="{8F637B84-5739-479A-B6B0-1068ED7578E9}" type="presParOf" srcId="{0D3DA2E3-A18A-4459-9208-82ACFB56E9E8}" destId="{5715316A-A4FB-430E-A373-A52AE43041E0}" srcOrd="1" destOrd="0" presId="urn:microsoft.com/office/officeart/2008/layout/NameandTitleOrganizationalChart"/>
    <dgm:cxn modelId="{D8C55D11-C67B-4E2C-AE2E-35666B85D68A}" type="presParOf" srcId="{0D3DA2E3-A18A-4459-9208-82ACFB56E9E8}" destId="{B002F3AF-A9D5-414F-9366-FB7102C2AD83}" srcOrd="2" destOrd="0" presId="urn:microsoft.com/office/officeart/2008/layout/NameandTitleOrganizational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999482-D198-4D38-9A04-830FA90348B1}">
      <dsp:nvSpPr>
        <dsp:cNvPr id="0" name=""/>
        <dsp:cNvSpPr/>
      </dsp:nvSpPr>
      <dsp:spPr>
        <a:xfrm>
          <a:off x="5044866" y="2050409"/>
          <a:ext cx="112268" cy="907843"/>
        </a:xfrm>
        <a:custGeom>
          <a:avLst/>
          <a:gdLst/>
          <a:ahLst/>
          <a:cxnLst/>
          <a:rect l="0" t="0" r="0" b="0"/>
          <a:pathLst>
            <a:path>
              <a:moveTo>
                <a:pt x="112268" y="0"/>
              </a:moveTo>
              <a:lnTo>
                <a:pt x="112268" y="907843"/>
              </a:lnTo>
              <a:lnTo>
                <a:pt x="0" y="90784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96A5E8A-034F-4FEC-9A92-EB7D9A8D9410}">
      <dsp:nvSpPr>
        <dsp:cNvPr id="0" name=""/>
        <dsp:cNvSpPr/>
      </dsp:nvSpPr>
      <dsp:spPr>
        <a:xfrm>
          <a:off x="5157135" y="2050409"/>
          <a:ext cx="4542867" cy="1792591"/>
        </a:xfrm>
        <a:custGeom>
          <a:avLst/>
          <a:gdLst/>
          <a:ahLst/>
          <a:cxnLst/>
          <a:rect l="0" t="0" r="0" b="0"/>
          <a:pathLst>
            <a:path>
              <a:moveTo>
                <a:pt x="0" y="0"/>
              </a:moveTo>
              <a:lnTo>
                <a:pt x="0" y="1601048"/>
              </a:lnTo>
              <a:lnTo>
                <a:pt x="4542867" y="1601048"/>
              </a:lnTo>
              <a:lnTo>
                <a:pt x="4542867" y="1792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78FE82-12BF-46F9-ADB7-216CF213EE6F}">
      <dsp:nvSpPr>
        <dsp:cNvPr id="0" name=""/>
        <dsp:cNvSpPr/>
      </dsp:nvSpPr>
      <dsp:spPr>
        <a:xfrm>
          <a:off x="5157135" y="2050409"/>
          <a:ext cx="2415733" cy="1792591"/>
        </a:xfrm>
        <a:custGeom>
          <a:avLst/>
          <a:gdLst/>
          <a:ahLst/>
          <a:cxnLst/>
          <a:rect l="0" t="0" r="0" b="0"/>
          <a:pathLst>
            <a:path>
              <a:moveTo>
                <a:pt x="0" y="0"/>
              </a:moveTo>
              <a:lnTo>
                <a:pt x="0" y="1601048"/>
              </a:lnTo>
              <a:lnTo>
                <a:pt x="2415733" y="1601048"/>
              </a:lnTo>
              <a:lnTo>
                <a:pt x="2415733" y="1792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59AF3E-EDF7-4E21-837F-D8C44EF04A70}">
      <dsp:nvSpPr>
        <dsp:cNvPr id="0" name=""/>
        <dsp:cNvSpPr/>
      </dsp:nvSpPr>
      <dsp:spPr>
        <a:xfrm>
          <a:off x="5111415" y="2050409"/>
          <a:ext cx="91440" cy="1792591"/>
        </a:xfrm>
        <a:custGeom>
          <a:avLst/>
          <a:gdLst/>
          <a:ahLst/>
          <a:cxnLst/>
          <a:rect l="0" t="0" r="0" b="0"/>
          <a:pathLst>
            <a:path>
              <a:moveTo>
                <a:pt x="45720" y="0"/>
              </a:moveTo>
              <a:lnTo>
                <a:pt x="45720" y="1601048"/>
              </a:lnTo>
              <a:lnTo>
                <a:pt x="47594" y="1601048"/>
              </a:lnTo>
              <a:lnTo>
                <a:pt x="47594" y="1792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1262E2-E7C0-470C-BB12-B8CB0D6345B2}">
      <dsp:nvSpPr>
        <dsp:cNvPr id="0" name=""/>
        <dsp:cNvSpPr/>
      </dsp:nvSpPr>
      <dsp:spPr>
        <a:xfrm>
          <a:off x="3031875" y="2050409"/>
          <a:ext cx="2125260" cy="1792591"/>
        </a:xfrm>
        <a:custGeom>
          <a:avLst/>
          <a:gdLst/>
          <a:ahLst/>
          <a:cxnLst/>
          <a:rect l="0" t="0" r="0" b="0"/>
          <a:pathLst>
            <a:path>
              <a:moveTo>
                <a:pt x="2125260" y="0"/>
              </a:moveTo>
              <a:lnTo>
                <a:pt x="2125260" y="1601048"/>
              </a:lnTo>
              <a:lnTo>
                <a:pt x="0" y="1601048"/>
              </a:lnTo>
              <a:lnTo>
                <a:pt x="0" y="1792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1E9E006-1309-45E8-AD76-013C81772A00}">
      <dsp:nvSpPr>
        <dsp:cNvPr id="0" name=""/>
        <dsp:cNvSpPr/>
      </dsp:nvSpPr>
      <dsp:spPr>
        <a:xfrm>
          <a:off x="904740" y="2050409"/>
          <a:ext cx="4252394" cy="1792591"/>
        </a:xfrm>
        <a:custGeom>
          <a:avLst/>
          <a:gdLst/>
          <a:ahLst/>
          <a:cxnLst/>
          <a:rect l="0" t="0" r="0" b="0"/>
          <a:pathLst>
            <a:path>
              <a:moveTo>
                <a:pt x="4252394" y="0"/>
              </a:moveTo>
              <a:lnTo>
                <a:pt x="4252394" y="1601048"/>
              </a:lnTo>
              <a:lnTo>
                <a:pt x="0" y="1601048"/>
              </a:lnTo>
              <a:lnTo>
                <a:pt x="0" y="179259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60A9C2C-9ECB-4FCC-AE72-E5225541ED49}">
      <dsp:nvSpPr>
        <dsp:cNvPr id="0" name=""/>
        <dsp:cNvSpPr/>
      </dsp:nvSpPr>
      <dsp:spPr>
        <a:xfrm>
          <a:off x="4248415" y="581654"/>
          <a:ext cx="1817440" cy="146875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15838" numCol="1" spcCol="1270" anchor="ctr" anchorCtr="0">
          <a:noAutofit/>
        </a:bodyPr>
        <a:lstStyle/>
        <a:p>
          <a:pPr marL="0" lvl="0" indent="0" algn="ctr" defTabSz="755650">
            <a:lnSpc>
              <a:spcPct val="90000"/>
            </a:lnSpc>
            <a:spcBef>
              <a:spcPct val="0"/>
            </a:spcBef>
            <a:spcAft>
              <a:spcPct val="35000"/>
            </a:spcAft>
            <a:buNone/>
          </a:pPr>
          <a:r>
            <a:rPr lang="en-US" sz="1700" kern="1200" dirty="0"/>
            <a:t>SUPERVISOR</a:t>
          </a:r>
        </a:p>
      </dsp:txBody>
      <dsp:txXfrm>
        <a:off x="4248415" y="581654"/>
        <a:ext cx="1817440" cy="1468755"/>
      </dsp:txXfrm>
    </dsp:sp>
    <dsp:sp modelId="{315F1F0B-66E9-4850-B651-73F32CB55C82}">
      <dsp:nvSpPr>
        <dsp:cNvPr id="0" name=""/>
        <dsp:cNvSpPr/>
      </dsp:nvSpPr>
      <dsp:spPr>
        <a:xfrm>
          <a:off x="4559959" y="1440982"/>
          <a:ext cx="3179368" cy="96767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9525" rIns="38100" bIns="9525" numCol="1" spcCol="1270" anchor="ctr" anchorCtr="0">
          <a:noAutofit/>
        </a:bodyPr>
        <a:lstStyle/>
        <a:p>
          <a:pPr marL="0" lvl="0" indent="0" algn="l" defTabSz="666750">
            <a:lnSpc>
              <a:spcPct val="90000"/>
            </a:lnSpc>
            <a:spcBef>
              <a:spcPct val="0"/>
            </a:spcBef>
            <a:spcAft>
              <a:spcPct val="35000"/>
            </a:spcAft>
            <a:buNone/>
          </a:pPr>
          <a:r>
            <a:rPr lang="en-US" sz="1500" kern="1200" dirty="0"/>
            <a:t>1. DR.ALIZA SARLAN</a:t>
          </a:r>
        </a:p>
        <a:p>
          <a:pPr marL="0" lvl="0" indent="0" algn="l" defTabSz="666750">
            <a:lnSpc>
              <a:spcPct val="90000"/>
            </a:lnSpc>
            <a:spcBef>
              <a:spcPct val="0"/>
            </a:spcBef>
            <a:spcAft>
              <a:spcPct val="35000"/>
            </a:spcAft>
            <a:buNone/>
          </a:pPr>
          <a:r>
            <a:rPr lang="en-US" sz="1500" kern="1200" dirty="0"/>
            <a:t>2. AP. DR MOHD FADZIL B. HASSAN</a:t>
          </a:r>
        </a:p>
      </dsp:txBody>
      <dsp:txXfrm>
        <a:off x="4559959" y="1440982"/>
        <a:ext cx="3179368" cy="967677"/>
      </dsp:txXfrm>
    </dsp:sp>
    <dsp:sp modelId="{B23C2B6A-B7FC-4C6E-9168-F2BE862B2933}">
      <dsp:nvSpPr>
        <dsp:cNvPr id="0" name=""/>
        <dsp:cNvSpPr/>
      </dsp:nvSpPr>
      <dsp:spPr>
        <a:xfrm>
          <a:off x="111991" y="3843001"/>
          <a:ext cx="1585497" cy="8209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15838" numCol="1" spcCol="1270" anchor="ctr" anchorCtr="0">
          <a:noAutofit/>
        </a:bodyPr>
        <a:lstStyle/>
        <a:p>
          <a:pPr marL="0" lvl="0" indent="0" algn="ctr" defTabSz="711200">
            <a:lnSpc>
              <a:spcPct val="90000"/>
            </a:lnSpc>
            <a:spcBef>
              <a:spcPct val="0"/>
            </a:spcBef>
            <a:spcAft>
              <a:spcPct val="35000"/>
            </a:spcAft>
            <a:buNone/>
          </a:pPr>
          <a:r>
            <a:rPr lang="en-US" sz="1600" kern="1200" dirty="0"/>
            <a:t>SYSTEM ANALYST</a:t>
          </a:r>
        </a:p>
      </dsp:txBody>
      <dsp:txXfrm>
        <a:off x="111991" y="3843001"/>
        <a:ext cx="1585497" cy="820900"/>
      </dsp:txXfrm>
    </dsp:sp>
    <dsp:sp modelId="{033D082E-B7B0-46EB-8475-ECB137485FFD}">
      <dsp:nvSpPr>
        <dsp:cNvPr id="0" name=""/>
        <dsp:cNvSpPr/>
      </dsp:nvSpPr>
      <dsp:spPr>
        <a:xfrm>
          <a:off x="429090" y="4481479"/>
          <a:ext cx="1426948" cy="27363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8890" rIns="35560" bIns="8890" numCol="1" spcCol="1270" anchor="ctr" anchorCtr="0">
          <a:noAutofit/>
        </a:bodyPr>
        <a:lstStyle/>
        <a:p>
          <a:pPr marL="0" lvl="0" indent="0" algn="r" defTabSz="622300">
            <a:lnSpc>
              <a:spcPct val="90000"/>
            </a:lnSpc>
            <a:spcBef>
              <a:spcPct val="0"/>
            </a:spcBef>
            <a:spcAft>
              <a:spcPct val="35000"/>
            </a:spcAft>
            <a:buNone/>
          </a:pPr>
          <a:r>
            <a:rPr lang="en-US" sz="1400" kern="1200" dirty="0"/>
            <a:t>DANISH MIRZA</a:t>
          </a:r>
        </a:p>
      </dsp:txBody>
      <dsp:txXfrm>
        <a:off x="429090" y="4481479"/>
        <a:ext cx="1426948" cy="273633"/>
      </dsp:txXfrm>
    </dsp:sp>
    <dsp:sp modelId="{E409E062-9ED0-41A2-B1F4-53A135598D33}">
      <dsp:nvSpPr>
        <dsp:cNvPr id="0" name=""/>
        <dsp:cNvSpPr/>
      </dsp:nvSpPr>
      <dsp:spPr>
        <a:xfrm>
          <a:off x="2239126" y="3843001"/>
          <a:ext cx="1585497" cy="8209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15838" numCol="1" spcCol="1270" anchor="ctr" anchorCtr="0">
          <a:noAutofit/>
        </a:bodyPr>
        <a:lstStyle/>
        <a:p>
          <a:pPr marL="0" lvl="0" indent="0" algn="ctr" defTabSz="711200">
            <a:lnSpc>
              <a:spcPct val="90000"/>
            </a:lnSpc>
            <a:spcBef>
              <a:spcPct val="0"/>
            </a:spcBef>
            <a:spcAft>
              <a:spcPct val="35000"/>
            </a:spcAft>
            <a:buNone/>
          </a:pPr>
          <a:r>
            <a:rPr lang="en-US" sz="1600" kern="1200" dirty="0"/>
            <a:t>BUSINESS ANALYST</a:t>
          </a:r>
        </a:p>
      </dsp:txBody>
      <dsp:txXfrm>
        <a:off x="2239126" y="3843001"/>
        <a:ext cx="1585497" cy="820900"/>
      </dsp:txXfrm>
    </dsp:sp>
    <dsp:sp modelId="{49553958-DC67-473E-9ADC-568843E41B39}">
      <dsp:nvSpPr>
        <dsp:cNvPr id="0" name=""/>
        <dsp:cNvSpPr/>
      </dsp:nvSpPr>
      <dsp:spPr>
        <a:xfrm>
          <a:off x="2556225" y="4481479"/>
          <a:ext cx="1426948" cy="27363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8890" rIns="35560" bIns="8890" numCol="1" spcCol="1270" anchor="ctr" anchorCtr="0">
          <a:noAutofit/>
        </a:bodyPr>
        <a:lstStyle/>
        <a:p>
          <a:pPr marL="0" lvl="0" indent="0" algn="r" defTabSz="622300">
            <a:lnSpc>
              <a:spcPct val="90000"/>
            </a:lnSpc>
            <a:spcBef>
              <a:spcPct val="0"/>
            </a:spcBef>
            <a:spcAft>
              <a:spcPct val="35000"/>
            </a:spcAft>
            <a:buNone/>
          </a:pPr>
          <a:r>
            <a:rPr lang="en-US" sz="1400" kern="1200" dirty="0"/>
            <a:t>IZZAH IZZATI</a:t>
          </a:r>
        </a:p>
      </dsp:txBody>
      <dsp:txXfrm>
        <a:off x="2556225" y="4481479"/>
        <a:ext cx="1426948" cy="273633"/>
      </dsp:txXfrm>
    </dsp:sp>
    <dsp:sp modelId="{ADBAAADD-CB4B-404F-A516-57B30078C802}">
      <dsp:nvSpPr>
        <dsp:cNvPr id="0" name=""/>
        <dsp:cNvSpPr/>
      </dsp:nvSpPr>
      <dsp:spPr>
        <a:xfrm>
          <a:off x="4366260" y="3843001"/>
          <a:ext cx="1585497" cy="8209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15838" numCol="1" spcCol="1270" anchor="ctr" anchorCtr="0">
          <a:noAutofit/>
        </a:bodyPr>
        <a:lstStyle/>
        <a:p>
          <a:pPr marL="0" lvl="0" indent="0" algn="ctr" defTabSz="711200">
            <a:lnSpc>
              <a:spcPct val="90000"/>
            </a:lnSpc>
            <a:spcBef>
              <a:spcPct val="0"/>
            </a:spcBef>
            <a:spcAft>
              <a:spcPct val="35000"/>
            </a:spcAft>
            <a:buNone/>
          </a:pPr>
          <a:r>
            <a:rPr lang="en-US" sz="1600" kern="1200" dirty="0"/>
            <a:t>CHANGE MANAGEMENT ANALYST</a:t>
          </a:r>
        </a:p>
      </dsp:txBody>
      <dsp:txXfrm>
        <a:off x="4366260" y="3843001"/>
        <a:ext cx="1585497" cy="820900"/>
      </dsp:txXfrm>
    </dsp:sp>
    <dsp:sp modelId="{A4A85BEF-75C1-46C0-B7AB-980CE24BBC9D}">
      <dsp:nvSpPr>
        <dsp:cNvPr id="0" name=""/>
        <dsp:cNvSpPr/>
      </dsp:nvSpPr>
      <dsp:spPr>
        <a:xfrm>
          <a:off x="4604985" y="4527776"/>
          <a:ext cx="2000395" cy="24975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8890" rIns="35560" bIns="8890" numCol="1" spcCol="1270" anchor="ctr" anchorCtr="0">
          <a:noAutofit/>
        </a:bodyPr>
        <a:lstStyle/>
        <a:p>
          <a:pPr marL="0" lvl="0" indent="0" algn="r" defTabSz="622300">
            <a:lnSpc>
              <a:spcPct val="90000"/>
            </a:lnSpc>
            <a:spcBef>
              <a:spcPct val="0"/>
            </a:spcBef>
            <a:spcAft>
              <a:spcPct val="35000"/>
            </a:spcAft>
            <a:buNone/>
          </a:pPr>
          <a:r>
            <a:rPr lang="en-US" sz="1400" kern="1200" dirty="0"/>
            <a:t>DENNEIA AMYLEIA</a:t>
          </a:r>
        </a:p>
      </dsp:txBody>
      <dsp:txXfrm>
        <a:off x="4604985" y="4527776"/>
        <a:ext cx="2000395" cy="249759"/>
      </dsp:txXfrm>
    </dsp:sp>
    <dsp:sp modelId="{54878713-370D-4576-A884-A09A313A7938}">
      <dsp:nvSpPr>
        <dsp:cNvPr id="0" name=""/>
        <dsp:cNvSpPr/>
      </dsp:nvSpPr>
      <dsp:spPr>
        <a:xfrm>
          <a:off x="6780119" y="3843001"/>
          <a:ext cx="1585497" cy="8209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15838" numCol="1" spcCol="1270" anchor="ctr" anchorCtr="0">
          <a:noAutofit/>
        </a:bodyPr>
        <a:lstStyle/>
        <a:p>
          <a:pPr marL="0" lvl="0" indent="0" algn="ctr" defTabSz="711200">
            <a:lnSpc>
              <a:spcPct val="90000"/>
            </a:lnSpc>
            <a:spcBef>
              <a:spcPct val="0"/>
            </a:spcBef>
            <a:spcAft>
              <a:spcPct val="35000"/>
            </a:spcAft>
            <a:buNone/>
          </a:pPr>
          <a:r>
            <a:rPr lang="en-US" sz="1600" kern="1200" dirty="0"/>
            <a:t>INFRASTRUCTURE ANALYST</a:t>
          </a:r>
        </a:p>
      </dsp:txBody>
      <dsp:txXfrm>
        <a:off x="6780119" y="3843001"/>
        <a:ext cx="1585497" cy="820900"/>
      </dsp:txXfrm>
    </dsp:sp>
    <dsp:sp modelId="{95FC71C7-762C-4826-BA89-BC19173915E6}">
      <dsp:nvSpPr>
        <dsp:cNvPr id="0" name=""/>
        <dsp:cNvSpPr/>
      </dsp:nvSpPr>
      <dsp:spPr>
        <a:xfrm>
          <a:off x="7097218" y="4481479"/>
          <a:ext cx="1426948" cy="27363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8890" rIns="35560" bIns="8890" numCol="1" spcCol="1270" anchor="ctr" anchorCtr="0">
          <a:noAutofit/>
        </a:bodyPr>
        <a:lstStyle/>
        <a:p>
          <a:pPr marL="0" lvl="0" indent="0" algn="r" defTabSz="622300">
            <a:lnSpc>
              <a:spcPct val="90000"/>
            </a:lnSpc>
            <a:spcBef>
              <a:spcPct val="0"/>
            </a:spcBef>
            <a:spcAft>
              <a:spcPct val="35000"/>
            </a:spcAft>
            <a:buNone/>
          </a:pPr>
          <a:r>
            <a:rPr lang="en-US" sz="1400" kern="1200" dirty="0"/>
            <a:t>NURUL IZZAH</a:t>
          </a:r>
        </a:p>
      </dsp:txBody>
      <dsp:txXfrm>
        <a:off x="7097218" y="4481479"/>
        <a:ext cx="1426948" cy="273633"/>
      </dsp:txXfrm>
    </dsp:sp>
    <dsp:sp modelId="{B75698E9-59F2-4452-9BF0-A6E83BAEAB84}">
      <dsp:nvSpPr>
        <dsp:cNvPr id="0" name=""/>
        <dsp:cNvSpPr/>
      </dsp:nvSpPr>
      <dsp:spPr>
        <a:xfrm>
          <a:off x="8907254" y="3843001"/>
          <a:ext cx="1585497" cy="8209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15838" numCol="1" spcCol="1270" anchor="ctr" anchorCtr="0">
          <a:noAutofit/>
        </a:bodyPr>
        <a:lstStyle/>
        <a:p>
          <a:pPr marL="0" lvl="0" indent="0" algn="ctr" defTabSz="711200">
            <a:lnSpc>
              <a:spcPct val="90000"/>
            </a:lnSpc>
            <a:spcBef>
              <a:spcPct val="0"/>
            </a:spcBef>
            <a:spcAft>
              <a:spcPct val="35000"/>
            </a:spcAft>
            <a:buNone/>
          </a:pPr>
          <a:r>
            <a:rPr lang="en-US" sz="1600" kern="1200" dirty="0"/>
            <a:t>PROGRAMMER</a:t>
          </a:r>
        </a:p>
      </dsp:txBody>
      <dsp:txXfrm>
        <a:off x="8907254" y="3843001"/>
        <a:ext cx="1585497" cy="820900"/>
      </dsp:txXfrm>
    </dsp:sp>
    <dsp:sp modelId="{A6EFB708-D787-4FCE-A10B-021AA5ACE7B3}">
      <dsp:nvSpPr>
        <dsp:cNvPr id="0" name=""/>
        <dsp:cNvSpPr/>
      </dsp:nvSpPr>
      <dsp:spPr>
        <a:xfrm>
          <a:off x="9309718" y="4472393"/>
          <a:ext cx="1480201" cy="29180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8890" rIns="35560" bIns="8890" numCol="1" spcCol="1270" anchor="ctr" anchorCtr="0">
          <a:noAutofit/>
        </a:bodyPr>
        <a:lstStyle/>
        <a:p>
          <a:pPr marL="0" lvl="0" indent="0" algn="r" defTabSz="622300">
            <a:lnSpc>
              <a:spcPct val="90000"/>
            </a:lnSpc>
            <a:spcBef>
              <a:spcPct val="0"/>
            </a:spcBef>
            <a:spcAft>
              <a:spcPct val="35000"/>
            </a:spcAft>
            <a:buNone/>
          </a:pPr>
          <a:r>
            <a:rPr lang="en-US" sz="1400" kern="1200" dirty="0"/>
            <a:t>IMANUL SAFWAN </a:t>
          </a:r>
        </a:p>
      </dsp:txBody>
      <dsp:txXfrm>
        <a:off x="9309718" y="4472393"/>
        <a:ext cx="1480201" cy="291805"/>
      </dsp:txXfrm>
    </dsp:sp>
    <dsp:sp modelId="{67E81754-C540-4B5C-8712-D0627A206492}">
      <dsp:nvSpPr>
        <dsp:cNvPr id="0" name=""/>
        <dsp:cNvSpPr/>
      </dsp:nvSpPr>
      <dsp:spPr>
        <a:xfrm>
          <a:off x="3459368" y="2547802"/>
          <a:ext cx="1585497" cy="8209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15838" numCol="1" spcCol="1270" anchor="ctr" anchorCtr="0">
          <a:noAutofit/>
        </a:bodyPr>
        <a:lstStyle/>
        <a:p>
          <a:pPr marL="0" lvl="0" indent="0" algn="ctr" defTabSz="755650">
            <a:lnSpc>
              <a:spcPct val="90000"/>
            </a:lnSpc>
            <a:spcBef>
              <a:spcPct val="0"/>
            </a:spcBef>
            <a:spcAft>
              <a:spcPct val="35000"/>
            </a:spcAft>
            <a:buNone/>
          </a:pPr>
          <a:r>
            <a:rPr lang="en-US" sz="1700" kern="1200" dirty="0"/>
            <a:t>PROJECT MANAGER</a:t>
          </a:r>
        </a:p>
      </dsp:txBody>
      <dsp:txXfrm>
        <a:off x="3459368" y="2547802"/>
        <a:ext cx="1585497" cy="820900"/>
      </dsp:txXfrm>
    </dsp:sp>
    <dsp:sp modelId="{33E2275D-B390-4EBF-98D9-82FC61668437}">
      <dsp:nvSpPr>
        <dsp:cNvPr id="0" name=""/>
        <dsp:cNvSpPr/>
      </dsp:nvSpPr>
      <dsp:spPr>
        <a:xfrm>
          <a:off x="3776468" y="3186280"/>
          <a:ext cx="1426948" cy="27363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10160" rIns="40640" bIns="10160" numCol="1" spcCol="1270" anchor="ctr" anchorCtr="0">
          <a:noAutofit/>
        </a:bodyPr>
        <a:lstStyle/>
        <a:p>
          <a:pPr marL="0" lvl="0" indent="0" algn="r" defTabSz="711200">
            <a:lnSpc>
              <a:spcPct val="90000"/>
            </a:lnSpc>
            <a:spcBef>
              <a:spcPct val="0"/>
            </a:spcBef>
            <a:spcAft>
              <a:spcPct val="35000"/>
            </a:spcAft>
            <a:buNone/>
          </a:pPr>
          <a:r>
            <a:rPr lang="en-US" sz="1600" kern="1200" dirty="0"/>
            <a:t> M. YUSRY HADI</a:t>
          </a:r>
        </a:p>
      </dsp:txBody>
      <dsp:txXfrm>
        <a:off x="3776468" y="3186280"/>
        <a:ext cx="1426948" cy="273633"/>
      </dsp:txXfrm>
    </dsp:sp>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7/31/2018</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7/31/2018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35</a:t>
            </a:fld>
            <a:endParaRPr lang="en-US" dirty="0"/>
          </a:p>
        </p:txBody>
      </p:sp>
    </p:spTree>
    <p:extLst>
      <p:ext uri="{BB962C8B-B14F-4D97-AF65-F5344CB8AC3E}">
        <p14:creationId xmlns:p14="http://schemas.microsoft.com/office/powerpoint/2010/main" val="1360010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FA0038-7055-434C-B6C4-B8C69565C600}" type="slidenum">
              <a:rPr lang="en-US" smtClean="0"/>
              <a:t>38</a:t>
            </a:fld>
            <a:endParaRPr lang="en-US" dirty="0"/>
          </a:p>
        </p:txBody>
      </p:sp>
    </p:spTree>
    <p:extLst>
      <p:ext uri="{BB962C8B-B14F-4D97-AF65-F5344CB8AC3E}">
        <p14:creationId xmlns:p14="http://schemas.microsoft.com/office/powerpoint/2010/main" val="433641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a:extLst>
              <a:ext uri="{FF2B5EF4-FFF2-40B4-BE49-F238E27FC236}">
                <a16:creationId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D712C6-2A37-4F08-AF12-D70F8C8094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555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ZA" dirty="0"/>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ZA" smtClean="0"/>
              <a:pPr/>
              <a:t>‹#›</a:t>
            </a:fld>
            <a:endParaRPr lang="en-ZA" dirty="0"/>
          </a:p>
        </p:txBody>
      </p:sp>
      <p:sp>
        <p:nvSpPr>
          <p:cNvPr id="5" name="Text Placeholder 5">
            <a:extLst>
              <a:ext uri="{FF2B5EF4-FFF2-40B4-BE49-F238E27FC236}">
                <a16:creationId xmlns:a16="http://schemas.microsoft.com/office/drawing/2014/main" id="{91612B32-057C-422E-8B4A-7B464DE04A79}"/>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2" name="Title 1">
            <a:extLst>
              <a:ext uri="{FF2B5EF4-FFF2-40B4-BE49-F238E27FC236}">
                <a16:creationId xmlns:a16="http://schemas.microsoft.com/office/drawing/2014/main" id="{6C38A396-E30B-644A-8E9F-E9BED5E867FB}"/>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Tree>
    <p:extLst>
      <p:ext uri="{BB962C8B-B14F-4D97-AF65-F5344CB8AC3E}">
        <p14:creationId xmlns:p14="http://schemas.microsoft.com/office/powerpoint/2010/main" val="230882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Picture Placeholder 52">
            <a:extLst>
              <a:ext uri="{FF2B5EF4-FFF2-40B4-BE49-F238E27FC236}">
                <a16:creationId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a:t>Click icon to add picture</a:t>
            </a:r>
            <a:endParaRPr lang="en-US" dirty="0"/>
          </a:p>
        </p:txBody>
      </p:sp>
      <p:sp>
        <p:nvSpPr>
          <p:cNvPr id="58" name="Text Placeholder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a:t>Edit Master text styles</a:t>
            </a:r>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a16="http://schemas.microsoft.com/office/drawing/2014/main"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a16="http://schemas.microsoft.com/office/drawing/2014/main"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FAB</a:t>
            </a:r>
            <a:r>
              <a:rPr lang="en-US" sz="2400" b="1" kern="1200" dirty="0">
                <a:solidFill>
                  <a:srgbClr val="A53F52"/>
                </a:solidFill>
                <a:latin typeface="+mn-lt"/>
                <a:ea typeface="+mn-ea"/>
                <a:cs typeface="+mn-cs"/>
                <a:sym typeface="Bebas"/>
              </a:rPr>
              <a:t>RIKAM</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53" r:id="rId8"/>
    <p:sldLayoutId id="2147483655" r:id="rId9"/>
    <p:sldLayoutId id="2147483666" r:id="rId10"/>
    <p:sldLayoutId id="2147483669" r:id="rId11"/>
  </p:sldLayoutIdLst>
  <p:hf hdr="0" ftr="0" dt="0"/>
  <p:txStyles>
    <p:titleStyle>
      <a:lvl1pPr algn="ctr" defTabSz="914400" rtl="0" eaLnBrk="1" latinLnBrk="0" hangingPunct="1">
        <a:lnSpc>
          <a:spcPct val="10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34E739A9-786A-4EAC-94B1-0D7DE0275166}"/>
              </a:ext>
            </a:extLst>
          </p:cNvPr>
          <p:cNvSpPr>
            <a:spLocks noGrp="1"/>
          </p:cNvSpPr>
          <p:nvPr>
            <p:ph type="title"/>
          </p:nvPr>
        </p:nvSpPr>
        <p:spPr>
          <a:xfrm>
            <a:off x="6746628" y="1783959"/>
            <a:ext cx="4645250" cy="2889114"/>
          </a:xfrm>
        </p:spPr>
        <p:txBody>
          <a:bodyPr vert="horz" lIns="91440" tIns="45720" rIns="91440" bIns="45720" rtlCol="0" anchor="b">
            <a:normAutofit/>
          </a:bodyPr>
          <a:lstStyle/>
          <a:p>
            <a:pPr>
              <a:lnSpc>
                <a:spcPct val="90000"/>
              </a:lnSpc>
            </a:pPr>
            <a:r>
              <a:rPr lang="en-US" sz="4200" kern="1200">
                <a:solidFill>
                  <a:schemeClr val="bg1"/>
                </a:solidFill>
                <a:latin typeface="+mj-lt"/>
                <a:ea typeface="+mj-ea"/>
                <a:cs typeface="+mj-cs"/>
              </a:rPr>
              <a:t>Crimson Business Transaction Management System (BTMS)</a:t>
            </a:r>
          </a:p>
        </p:txBody>
      </p:sp>
      <p:sp>
        <p:nvSpPr>
          <p:cNvPr id="13" name="Freeform: Shape 12">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05702ACE-8E30-4FD1-AF36-7B5F4F50D244}"/>
              </a:ext>
            </a:extLst>
          </p:cNvPr>
          <p:cNvPicPr>
            <a:picLocks noChangeAspect="1"/>
          </p:cNvPicPr>
          <p:nvPr/>
        </p:nvPicPr>
        <p:blipFill>
          <a:blip r:embed="rId2"/>
          <a:stretch>
            <a:fillRect/>
          </a:stretch>
        </p:blipFill>
        <p:spPr>
          <a:xfrm>
            <a:off x="0" y="2277034"/>
            <a:ext cx="5293668" cy="1323416"/>
          </a:xfrm>
          <a:prstGeom prst="rect">
            <a:avLst/>
          </a:prstGeom>
        </p:spPr>
      </p:pic>
      <p:sp>
        <p:nvSpPr>
          <p:cNvPr id="4" name="Slide Number Placeholder 3">
            <a:extLst>
              <a:ext uri="{FF2B5EF4-FFF2-40B4-BE49-F238E27FC236}">
                <a16:creationId xmlns:a16="http://schemas.microsoft.com/office/drawing/2014/main" id="{26C30F67-1EDA-4023-BFEA-22BF3608C07A}"/>
              </a:ext>
            </a:extLst>
          </p:cNvPr>
          <p:cNvSpPr>
            <a:spLocks noGrp="1"/>
          </p:cNvSpPr>
          <p:nvPr>
            <p:ph type="sldNum" sz="quarter" idx="12"/>
          </p:nvPr>
        </p:nvSpPr>
        <p:spPr>
          <a:xfrm>
            <a:off x="11003280" y="603504"/>
            <a:ext cx="548640" cy="548640"/>
          </a:xfrm>
          <a:prstGeom prst="ellipse">
            <a:avLst/>
          </a:prstGeom>
          <a:solidFill>
            <a:srgbClr val="7F7F7F"/>
          </a:solidFill>
        </p:spPr>
        <p:txBody>
          <a:bodyPr vert="horz" lIns="91440" tIns="45720" rIns="91440" bIns="45720" rtlCol="0" anchor="ctr">
            <a:normAutofit/>
          </a:bodyPr>
          <a:lstStyle/>
          <a:p>
            <a:pPr algn="ctr">
              <a:spcAft>
                <a:spcPts val="600"/>
              </a:spcAft>
            </a:pPr>
            <a:fld id="{8C2E478F-E849-4A8C-AF1F-CBCC78A7CBFA}" type="slidenum">
              <a:rPr lang="en-US" sz="1500">
                <a:solidFill>
                  <a:srgbClr val="FFFFFF"/>
                </a:solidFill>
              </a:rPr>
              <a:pPr algn="ctr">
                <a:spcAft>
                  <a:spcPts val="600"/>
                </a:spcAft>
              </a:pPr>
              <a:t>1</a:t>
            </a:fld>
            <a:endParaRPr lang="en-US" sz="1500">
              <a:solidFill>
                <a:srgbClr val="FFFFFF"/>
              </a:solidFill>
            </a:endParaRPr>
          </a:p>
        </p:txBody>
      </p:sp>
    </p:spTree>
    <p:extLst>
      <p:ext uri="{BB962C8B-B14F-4D97-AF65-F5344CB8AC3E}">
        <p14:creationId xmlns:p14="http://schemas.microsoft.com/office/powerpoint/2010/main" val="33412505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D671F4D-9614-41E9-BA0C-7977DEBBBBB3}"/>
              </a:ext>
            </a:extLst>
          </p:cNvPr>
          <p:cNvSpPr>
            <a:spLocks noGrp="1"/>
          </p:cNvSpPr>
          <p:nvPr>
            <p:ph type="title"/>
          </p:nvPr>
        </p:nvSpPr>
        <p:spPr>
          <a:xfrm>
            <a:off x="768281" y="126278"/>
            <a:ext cx="11002962" cy="609600"/>
          </a:xfrm>
        </p:spPr>
        <p:txBody>
          <a:bodyPr>
            <a:normAutofit fontScale="90000"/>
          </a:bodyPr>
          <a:lstStyle/>
          <a:p>
            <a:r>
              <a:rPr lang="en-MY" b="1" dirty="0"/>
              <a:t>Non-Functional Requirement</a:t>
            </a:r>
            <a:endParaRPr lang="en-US" dirty="0"/>
          </a:p>
        </p:txBody>
      </p:sp>
      <p:graphicFrame>
        <p:nvGraphicFramePr>
          <p:cNvPr id="6" name="Table 2" descr="Table Goes Here">
            <a:extLst>
              <a:ext uri="{FF2B5EF4-FFF2-40B4-BE49-F238E27FC236}">
                <a16:creationId xmlns:a16="http://schemas.microsoft.com/office/drawing/2014/main" id="{0E9A2E70-9C73-45A4-9B0C-E2433CF2A835}"/>
              </a:ext>
            </a:extLst>
          </p:cNvPr>
          <p:cNvGraphicFramePr>
            <a:graphicFrameLocks noGrp="1"/>
          </p:cNvGraphicFramePr>
          <p:nvPr>
            <p:ph idx="4294967295"/>
            <p:extLst>
              <p:ext uri="{D42A27DB-BD31-4B8C-83A1-F6EECF244321}">
                <p14:modId xmlns:p14="http://schemas.microsoft.com/office/powerpoint/2010/main" val="1264058818"/>
              </p:ext>
            </p:extLst>
          </p:nvPr>
        </p:nvGraphicFramePr>
        <p:xfrm>
          <a:off x="1010197" y="735878"/>
          <a:ext cx="9831975" cy="5300130"/>
        </p:xfrm>
        <a:graphic>
          <a:graphicData uri="http://schemas.openxmlformats.org/drawingml/2006/table">
            <a:tbl>
              <a:tblPr firstRow="1" bandRow="1">
                <a:tableStyleId>{F2DE63D5-997A-4646-A377-4702673A728D}</a:tableStyleId>
              </a:tblPr>
              <a:tblGrid>
                <a:gridCol w="3277325">
                  <a:extLst>
                    <a:ext uri="{9D8B030D-6E8A-4147-A177-3AD203B41FA5}">
                      <a16:colId xmlns:a16="http://schemas.microsoft.com/office/drawing/2014/main" val="2481577866"/>
                    </a:ext>
                  </a:extLst>
                </a:gridCol>
                <a:gridCol w="3277325">
                  <a:extLst>
                    <a:ext uri="{9D8B030D-6E8A-4147-A177-3AD203B41FA5}">
                      <a16:colId xmlns:a16="http://schemas.microsoft.com/office/drawing/2014/main" val="2836427615"/>
                    </a:ext>
                  </a:extLst>
                </a:gridCol>
                <a:gridCol w="3277325">
                  <a:extLst>
                    <a:ext uri="{9D8B030D-6E8A-4147-A177-3AD203B41FA5}">
                      <a16:colId xmlns:a16="http://schemas.microsoft.com/office/drawing/2014/main" val="310093864"/>
                    </a:ext>
                  </a:extLst>
                </a:gridCol>
              </a:tblGrid>
              <a:tr h="321782">
                <a:tc>
                  <a:txBody>
                    <a:bodyPr/>
                    <a:lstStyle/>
                    <a:p>
                      <a:pPr algn="ctr"/>
                      <a:r>
                        <a:rPr lang="en-US" sz="2400" b="0" i="0" dirty="0">
                          <a:solidFill>
                            <a:schemeClr val="bg1"/>
                          </a:solidFill>
                          <a:latin typeface="+mn-lt"/>
                          <a:ea typeface="+mn-ea"/>
                          <a:cs typeface="+mn-cs"/>
                        </a:rPr>
                        <a:t>NO.</a:t>
                      </a:r>
                      <a:endParaRPr lang="ru-RU"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R w="12700" cap="flat" cmpd="sng" algn="ctr">
                      <a:solidFill>
                        <a:schemeClr val="bg1"/>
                      </a:solidFill>
                      <a:prstDash val="solid"/>
                      <a:round/>
                      <a:headEnd type="none" w="med" len="med"/>
                      <a:tailEnd type="none" w="med" len="med"/>
                    </a:lnR>
                    <a:solidFill>
                      <a:srgbClr val="2F3342"/>
                    </a:solidFill>
                  </a:tcPr>
                </a:tc>
                <a:tc>
                  <a:txBody>
                    <a:bodyPr/>
                    <a:lstStyle/>
                    <a:p>
                      <a:pPr algn="ctr"/>
                      <a:r>
                        <a:rPr lang="en-MY"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rPr>
                        <a:t>REQUIREMENT DESCRIPTION</a:t>
                      </a:r>
                      <a:endParaRPr lang="ru-RU"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2F3342"/>
                    </a:solidFill>
                  </a:tcPr>
                </a:tc>
                <a:tc>
                  <a:txBody>
                    <a:bodyPr/>
                    <a:lstStyle/>
                    <a:p>
                      <a:pPr algn="ctr"/>
                      <a:r>
                        <a:rPr lang="en-MY"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rPr>
                        <a:t>PRIORITY</a:t>
                      </a:r>
                      <a:endParaRPr lang="ru-RU"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2F3342"/>
                    </a:solidFill>
                  </a:tcPr>
                </a:tc>
                <a:extLst>
                  <a:ext uri="{0D108BD9-81ED-4DB2-BD59-A6C34878D82A}">
                    <a16:rowId xmlns:a16="http://schemas.microsoft.com/office/drawing/2014/main" val="983420419"/>
                  </a:ext>
                </a:extLst>
              </a:tr>
              <a:tr h="850089">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i="0" dirty="0">
                          <a:solidFill>
                            <a:schemeClr val="tx1"/>
                          </a:solidFill>
                          <a:latin typeface="+mn-lt"/>
                          <a:ea typeface="+mn-ea"/>
                          <a:cs typeface="+mn-cs"/>
                        </a:rPr>
                        <a:t>1</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rtl="0"/>
                      <a:r>
                        <a:rPr lang="en-US" sz="1800" b="1" i="0" u="none" strike="noStrike" kern="1200" dirty="0">
                          <a:solidFill>
                            <a:schemeClr val="tx1"/>
                          </a:solidFill>
                          <a:effectLst/>
                          <a:latin typeface="+mn-lt"/>
                          <a:ea typeface="+mn-ea"/>
                          <a:cs typeface="+mn-cs"/>
                        </a:rPr>
                        <a:t>Design / Interface</a:t>
                      </a:r>
                      <a:endParaRPr lang="en-US" sz="1400" b="0" dirty="0">
                        <a:effectLst/>
                      </a:endParaRPr>
                    </a:p>
                    <a:p>
                      <a:pPr rtl="0"/>
                      <a:r>
                        <a:rPr lang="en-US" sz="1800" b="0" i="0" u="none" strike="noStrike" kern="1200" dirty="0">
                          <a:solidFill>
                            <a:schemeClr val="tx1"/>
                          </a:solidFill>
                          <a:effectLst/>
                          <a:latin typeface="+mn-lt"/>
                          <a:ea typeface="+mn-ea"/>
                          <a:cs typeface="+mn-cs"/>
                        </a:rPr>
                        <a:t>1.User will be able to view the transaction in a ledger alike interface.</a:t>
                      </a:r>
                      <a:endParaRPr lang="en-US" sz="1400" b="0" dirty="0">
                        <a:effectLst/>
                      </a:endParaRPr>
                    </a:p>
                    <a:p>
                      <a:br>
                        <a:rPr lang="en-US" sz="1400" dirty="0"/>
                      </a:br>
                      <a:br>
                        <a:rPr lang="en-US" sz="1400" dirty="0"/>
                      </a:b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extLst>
                  <a:ext uri="{0D108BD9-81ED-4DB2-BD59-A6C34878D82A}">
                    <a16:rowId xmlns:a16="http://schemas.microsoft.com/office/drawing/2014/main" val="3883246291"/>
                  </a:ext>
                </a:extLst>
              </a:tr>
              <a:tr h="850089">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i="0" dirty="0">
                          <a:solidFill>
                            <a:schemeClr val="tx1"/>
                          </a:solidFill>
                          <a:latin typeface="+mn-lt"/>
                          <a:ea typeface="+mn-ea"/>
                          <a:cs typeface="+mn-cs"/>
                        </a:rPr>
                        <a:t>2</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rtl="0"/>
                      <a:r>
                        <a:rPr lang="en-US" sz="1800" b="1" i="0" u="none" strike="noStrike" kern="1200" dirty="0">
                          <a:solidFill>
                            <a:schemeClr val="tx1"/>
                          </a:solidFill>
                          <a:effectLst/>
                          <a:latin typeface="+mn-lt"/>
                          <a:ea typeface="+mn-ea"/>
                          <a:cs typeface="+mn-cs"/>
                        </a:rPr>
                        <a:t>Performance</a:t>
                      </a:r>
                      <a:endParaRPr lang="en-US" sz="1400" b="0" dirty="0">
                        <a:effectLst/>
                      </a:endParaRPr>
                    </a:p>
                    <a:p>
                      <a:pPr rtl="0"/>
                      <a:r>
                        <a:rPr lang="en-US" sz="1800" b="0" i="0" u="none" strike="noStrike" kern="1200" dirty="0">
                          <a:solidFill>
                            <a:schemeClr val="tx1"/>
                          </a:solidFill>
                          <a:effectLst/>
                          <a:latin typeface="+mn-lt"/>
                          <a:ea typeface="+mn-ea"/>
                          <a:cs typeface="+mn-cs"/>
                        </a:rPr>
                        <a:t>1. User will be able to use the system easily and faster</a:t>
                      </a:r>
                      <a:endParaRPr lang="en-US" sz="1400" b="0" dirty="0">
                        <a:effectLst/>
                      </a:endParaRPr>
                    </a:p>
                    <a:p>
                      <a:pPr rtl="0"/>
                      <a:r>
                        <a:rPr lang="en-US" sz="1800" b="0" i="0" u="none" strike="noStrike" kern="1200" dirty="0">
                          <a:solidFill>
                            <a:schemeClr val="tx1"/>
                          </a:solidFill>
                          <a:effectLst/>
                          <a:latin typeface="+mn-lt"/>
                          <a:ea typeface="+mn-ea"/>
                          <a:cs typeface="+mn-cs"/>
                        </a:rPr>
                        <a:t>2. User will be able to generate report faster and in time</a:t>
                      </a:r>
                      <a:endParaRPr lang="en-US" sz="1400" b="0" dirty="0">
                        <a:effectLst/>
                      </a:endParaRPr>
                    </a:p>
                    <a:p>
                      <a:pPr rtl="0"/>
                      <a:r>
                        <a:rPr lang="en-US" sz="1800" b="0" i="0" u="none" strike="noStrike" kern="1200" dirty="0">
                          <a:solidFill>
                            <a:schemeClr val="tx1"/>
                          </a:solidFill>
                          <a:effectLst/>
                          <a:latin typeface="+mn-lt"/>
                          <a:ea typeface="+mn-ea"/>
                          <a:cs typeface="+mn-cs"/>
                        </a:rPr>
                        <a:t>3. User will be able to get generated report saved automatically</a:t>
                      </a:r>
                      <a:endParaRPr lang="en-US" sz="1400" b="0" dirty="0">
                        <a:effectLst/>
                      </a:endParaRPr>
                    </a:p>
                    <a:p>
                      <a:br>
                        <a:rPr lang="en-US" sz="1400" dirty="0"/>
                      </a:b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extLst>
                  <a:ext uri="{0D108BD9-81ED-4DB2-BD59-A6C34878D82A}">
                    <a16:rowId xmlns:a16="http://schemas.microsoft.com/office/drawing/2014/main" val="3502607855"/>
                  </a:ext>
                </a:extLst>
              </a:tr>
            </a:tbl>
          </a:graphicData>
        </a:graphic>
      </p:graphicFrame>
      <p:sp>
        <p:nvSpPr>
          <p:cNvPr id="11" name="Slide Number Placeholder 10">
            <a:extLst>
              <a:ext uri="{FF2B5EF4-FFF2-40B4-BE49-F238E27FC236}">
                <a16:creationId xmlns:a16="http://schemas.microsoft.com/office/drawing/2014/main" id="{FB23516F-5305-41EC-8F71-A0D9ED5726E8}"/>
              </a:ext>
            </a:extLst>
          </p:cNvPr>
          <p:cNvSpPr>
            <a:spLocks noGrp="1"/>
          </p:cNvSpPr>
          <p:nvPr>
            <p:ph type="sldNum" sz="quarter" idx="12"/>
          </p:nvPr>
        </p:nvSpPr>
        <p:spPr/>
        <p:txBody>
          <a:bodyPr/>
          <a:lstStyle/>
          <a:p>
            <a:fld id="{8C2E478F-E849-4A8C-AF1F-CBCC78A7CBFA}" type="slidenum">
              <a:rPr lang="en-US" smtClean="0"/>
              <a:t>10</a:t>
            </a:fld>
            <a:endParaRPr lang="en-US" dirty="0"/>
          </a:p>
        </p:txBody>
      </p:sp>
    </p:spTree>
    <p:extLst>
      <p:ext uri="{BB962C8B-B14F-4D97-AF65-F5344CB8AC3E}">
        <p14:creationId xmlns:p14="http://schemas.microsoft.com/office/powerpoint/2010/main" val="350537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2" descr="Table Goes Here">
            <a:extLst>
              <a:ext uri="{FF2B5EF4-FFF2-40B4-BE49-F238E27FC236}">
                <a16:creationId xmlns:a16="http://schemas.microsoft.com/office/drawing/2014/main" id="{0E9A2E70-9C73-45A4-9B0C-E2433CF2A835}"/>
              </a:ext>
            </a:extLst>
          </p:cNvPr>
          <p:cNvGraphicFramePr>
            <a:graphicFrameLocks noGrp="1"/>
          </p:cNvGraphicFramePr>
          <p:nvPr>
            <p:ph idx="4294967295"/>
            <p:extLst>
              <p:ext uri="{D42A27DB-BD31-4B8C-83A1-F6EECF244321}">
                <p14:modId xmlns:p14="http://schemas.microsoft.com/office/powerpoint/2010/main" val="3527061979"/>
              </p:ext>
            </p:extLst>
          </p:nvPr>
        </p:nvGraphicFramePr>
        <p:xfrm>
          <a:off x="1353774" y="735879"/>
          <a:ext cx="9831975" cy="3833918"/>
        </p:xfrm>
        <a:graphic>
          <a:graphicData uri="http://schemas.openxmlformats.org/drawingml/2006/table">
            <a:tbl>
              <a:tblPr firstRow="1" bandRow="1">
                <a:tableStyleId>{F2DE63D5-997A-4646-A377-4702673A728D}</a:tableStyleId>
              </a:tblPr>
              <a:tblGrid>
                <a:gridCol w="3277325">
                  <a:extLst>
                    <a:ext uri="{9D8B030D-6E8A-4147-A177-3AD203B41FA5}">
                      <a16:colId xmlns:a16="http://schemas.microsoft.com/office/drawing/2014/main" val="2481577866"/>
                    </a:ext>
                  </a:extLst>
                </a:gridCol>
                <a:gridCol w="3277325">
                  <a:extLst>
                    <a:ext uri="{9D8B030D-6E8A-4147-A177-3AD203B41FA5}">
                      <a16:colId xmlns:a16="http://schemas.microsoft.com/office/drawing/2014/main" val="2836427615"/>
                    </a:ext>
                  </a:extLst>
                </a:gridCol>
                <a:gridCol w="3277325">
                  <a:extLst>
                    <a:ext uri="{9D8B030D-6E8A-4147-A177-3AD203B41FA5}">
                      <a16:colId xmlns:a16="http://schemas.microsoft.com/office/drawing/2014/main" val="310093864"/>
                    </a:ext>
                  </a:extLst>
                </a:gridCol>
              </a:tblGrid>
              <a:tr h="750177">
                <a:tc>
                  <a:txBody>
                    <a:bodyPr/>
                    <a:lstStyle/>
                    <a:p>
                      <a:pPr algn="ctr"/>
                      <a:r>
                        <a:rPr lang="en-US" sz="2400" b="0" i="0" dirty="0">
                          <a:solidFill>
                            <a:schemeClr val="bg1"/>
                          </a:solidFill>
                          <a:latin typeface="+mn-lt"/>
                          <a:ea typeface="+mn-ea"/>
                          <a:cs typeface="+mn-cs"/>
                        </a:rPr>
                        <a:t>NO.</a:t>
                      </a:r>
                      <a:endParaRPr lang="ru-RU"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R w="12700" cap="flat" cmpd="sng" algn="ctr">
                      <a:solidFill>
                        <a:schemeClr val="bg1"/>
                      </a:solidFill>
                      <a:prstDash val="solid"/>
                      <a:round/>
                      <a:headEnd type="none" w="med" len="med"/>
                      <a:tailEnd type="none" w="med" len="med"/>
                    </a:lnR>
                    <a:solidFill>
                      <a:srgbClr val="2F3342"/>
                    </a:solidFill>
                  </a:tcPr>
                </a:tc>
                <a:tc>
                  <a:txBody>
                    <a:bodyPr/>
                    <a:lstStyle/>
                    <a:p>
                      <a:pPr algn="ctr"/>
                      <a:r>
                        <a:rPr lang="en-MY"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rPr>
                        <a:t>REQUIREMENT DESCRIPTION</a:t>
                      </a:r>
                      <a:endParaRPr lang="ru-RU"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2F3342"/>
                    </a:solidFill>
                  </a:tcPr>
                </a:tc>
                <a:tc>
                  <a:txBody>
                    <a:bodyPr/>
                    <a:lstStyle/>
                    <a:p>
                      <a:pPr algn="ctr"/>
                      <a:r>
                        <a:rPr lang="en-MY"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rPr>
                        <a:t>PRIORITY</a:t>
                      </a:r>
                      <a:endParaRPr lang="ru-RU"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2F3342"/>
                    </a:solidFill>
                  </a:tcPr>
                </a:tc>
                <a:extLst>
                  <a:ext uri="{0D108BD9-81ED-4DB2-BD59-A6C34878D82A}">
                    <a16:rowId xmlns:a16="http://schemas.microsoft.com/office/drawing/2014/main" val="983420419"/>
                  </a:ext>
                </a:extLst>
              </a:tr>
              <a:tr h="3032408">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i="0" dirty="0">
                          <a:solidFill>
                            <a:schemeClr val="tx1"/>
                          </a:solidFill>
                          <a:latin typeface="+mn-lt"/>
                          <a:ea typeface="+mn-ea"/>
                          <a:cs typeface="+mn-cs"/>
                        </a:rPr>
                        <a:t>3</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rtl="0"/>
                      <a:r>
                        <a:rPr lang="en-US" sz="1800" b="1" i="0" u="none" strike="noStrike" kern="1200" dirty="0">
                          <a:solidFill>
                            <a:schemeClr val="tx1"/>
                          </a:solidFill>
                          <a:effectLst/>
                          <a:latin typeface="+mn-lt"/>
                          <a:ea typeface="+mn-ea"/>
                          <a:cs typeface="+mn-cs"/>
                        </a:rPr>
                        <a:t>Security</a:t>
                      </a:r>
                      <a:endParaRPr lang="en-US" sz="1400" b="0" dirty="0">
                        <a:effectLst/>
                      </a:endParaRPr>
                    </a:p>
                    <a:p>
                      <a:pPr rtl="0"/>
                      <a:r>
                        <a:rPr lang="en-US" sz="1800" b="0" i="0" u="none" strike="noStrike" kern="1200" dirty="0">
                          <a:solidFill>
                            <a:schemeClr val="tx1"/>
                          </a:solidFill>
                          <a:effectLst/>
                          <a:latin typeface="+mn-lt"/>
                          <a:ea typeface="+mn-ea"/>
                          <a:cs typeface="+mn-cs"/>
                        </a:rPr>
                        <a:t>1. The system will be able to only allow certain user to access restricted page or module.</a:t>
                      </a:r>
                      <a:endParaRPr lang="en-US" sz="1400" b="0" dirty="0">
                        <a:effectLst/>
                      </a:endParaRPr>
                    </a:p>
                    <a:p>
                      <a:pPr rtl="0"/>
                      <a:r>
                        <a:rPr lang="en-US" sz="1800" b="0" i="0" u="none" strike="noStrike" kern="1200" dirty="0">
                          <a:solidFill>
                            <a:schemeClr val="tx1"/>
                          </a:solidFill>
                          <a:effectLst/>
                          <a:latin typeface="+mn-lt"/>
                          <a:ea typeface="+mn-ea"/>
                          <a:cs typeface="+mn-cs"/>
                        </a:rPr>
                        <a:t>2. Password strength must be strong (mixed </a:t>
                      </a:r>
                      <a:r>
                        <a:rPr lang="en-US" sz="1800" b="0" i="0" u="none" strike="noStrike" kern="1200" dirty="0" err="1">
                          <a:solidFill>
                            <a:schemeClr val="tx1"/>
                          </a:solidFill>
                          <a:effectLst/>
                          <a:latin typeface="+mn-lt"/>
                          <a:ea typeface="+mn-ea"/>
                          <a:cs typeface="+mn-cs"/>
                        </a:rPr>
                        <a:t>characters,number</a:t>
                      </a:r>
                      <a:r>
                        <a:rPr lang="en-US" sz="1800" b="0" i="0" u="none" strike="noStrike" kern="1200" dirty="0">
                          <a:solidFill>
                            <a:schemeClr val="tx1"/>
                          </a:solidFill>
                          <a:effectLst/>
                          <a:latin typeface="+mn-lt"/>
                          <a:ea typeface="+mn-ea"/>
                          <a:cs typeface="+mn-cs"/>
                        </a:rPr>
                        <a:t>)</a:t>
                      </a:r>
                      <a:endParaRPr lang="en-US" sz="1400" b="0" dirty="0">
                        <a:effectLst/>
                      </a:endParaRPr>
                    </a:p>
                    <a:p>
                      <a:pPr rtl="0"/>
                      <a:r>
                        <a:rPr lang="en-US" sz="1800" b="0" i="0" u="none" strike="noStrike" kern="1200" dirty="0">
                          <a:solidFill>
                            <a:schemeClr val="tx1"/>
                          </a:solidFill>
                          <a:effectLst/>
                          <a:latin typeface="+mn-lt"/>
                          <a:ea typeface="+mn-ea"/>
                          <a:cs typeface="+mn-cs"/>
                        </a:rPr>
                        <a:t>3. Password will be encrypted</a:t>
                      </a:r>
                      <a:endParaRPr lang="en-US" sz="1400" b="0" dirty="0">
                        <a:effectLst/>
                      </a:endParaRPr>
                    </a:p>
                    <a:p>
                      <a:br>
                        <a:rPr lang="en-US" sz="1400" dirty="0"/>
                      </a:br>
                      <a:br>
                        <a:rPr lang="en-US" sz="1400" dirty="0"/>
                      </a:b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extLst>
                  <a:ext uri="{0D108BD9-81ED-4DB2-BD59-A6C34878D82A}">
                    <a16:rowId xmlns:a16="http://schemas.microsoft.com/office/drawing/2014/main" val="3883246291"/>
                  </a:ext>
                </a:extLst>
              </a:tr>
            </a:tbl>
          </a:graphicData>
        </a:graphic>
      </p:graphicFrame>
      <p:sp>
        <p:nvSpPr>
          <p:cNvPr id="11" name="Slide Number Placeholder 10">
            <a:extLst>
              <a:ext uri="{FF2B5EF4-FFF2-40B4-BE49-F238E27FC236}">
                <a16:creationId xmlns:a16="http://schemas.microsoft.com/office/drawing/2014/main" id="{FB23516F-5305-41EC-8F71-A0D9ED5726E8}"/>
              </a:ext>
            </a:extLst>
          </p:cNvPr>
          <p:cNvSpPr>
            <a:spLocks noGrp="1"/>
          </p:cNvSpPr>
          <p:nvPr>
            <p:ph type="sldNum" sz="quarter" idx="12"/>
          </p:nvPr>
        </p:nvSpPr>
        <p:spPr/>
        <p:txBody>
          <a:bodyPr/>
          <a:lstStyle/>
          <a:p>
            <a:fld id="{8C2E478F-E849-4A8C-AF1F-CBCC78A7CBFA}" type="slidenum">
              <a:rPr lang="en-US" smtClean="0"/>
              <a:t>11</a:t>
            </a:fld>
            <a:endParaRPr lang="en-US" dirty="0"/>
          </a:p>
        </p:txBody>
      </p:sp>
    </p:spTree>
    <p:extLst>
      <p:ext uri="{BB962C8B-B14F-4D97-AF65-F5344CB8AC3E}">
        <p14:creationId xmlns:p14="http://schemas.microsoft.com/office/powerpoint/2010/main" val="1042075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C2E478F-E849-4A8C-AF1F-CBCC78A7CBFA}" type="slidenum">
              <a:rPr lang="en-US" smtClean="0"/>
              <a:t>12</a:t>
            </a:fld>
            <a:endParaRPr lang="en-US" dirty="0"/>
          </a:p>
        </p:txBody>
      </p:sp>
      <p:sp>
        <p:nvSpPr>
          <p:cNvPr id="4" name="TextBox 3"/>
          <p:cNvSpPr txBox="1"/>
          <p:nvPr/>
        </p:nvSpPr>
        <p:spPr>
          <a:xfrm>
            <a:off x="1549400" y="728134"/>
            <a:ext cx="2540000" cy="1200329"/>
          </a:xfrm>
          <a:prstGeom prst="rect">
            <a:avLst/>
          </a:prstGeom>
          <a:noFill/>
        </p:spPr>
        <p:txBody>
          <a:bodyPr wrap="square" rtlCol="0">
            <a:spAutoFit/>
          </a:bodyPr>
          <a:lstStyle/>
          <a:p>
            <a:r>
              <a:rPr lang="en-MY" dirty="0"/>
              <a:t>Feasibility Analysis</a:t>
            </a:r>
          </a:p>
          <a:p>
            <a:endParaRPr lang="en-MY" dirty="0"/>
          </a:p>
          <a:p>
            <a:br>
              <a:rPr lang="en-MY" dirty="0"/>
            </a:br>
            <a:endParaRPr lang="en-MY" dirty="0"/>
          </a:p>
        </p:txBody>
      </p:sp>
      <p:sp>
        <p:nvSpPr>
          <p:cNvPr id="5" name="TextBox 4"/>
          <p:cNvSpPr txBox="1"/>
          <p:nvPr/>
        </p:nvSpPr>
        <p:spPr>
          <a:xfrm>
            <a:off x="1549400" y="1141063"/>
            <a:ext cx="7730067" cy="1754326"/>
          </a:xfrm>
          <a:prstGeom prst="rect">
            <a:avLst/>
          </a:prstGeom>
          <a:noFill/>
        </p:spPr>
        <p:txBody>
          <a:bodyPr wrap="square" rtlCol="0">
            <a:spAutoFit/>
          </a:bodyPr>
          <a:lstStyle/>
          <a:p>
            <a:r>
              <a:rPr lang="en-US" b="1" dirty="0"/>
              <a:t>Technical Feasibility: </a:t>
            </a:r>
            <a:endParaRPr lang="en-US" dirty="0"/>
          </a:p>
          <a:p>
            <a:r>
              <a:rPr lang="en-US" dirty="0"/>
              <a:t>Our group is familiar with the application that we are going to use to develop this application for our client which is, C++. We are able to do some basic operations and programming using this language and its IDE, the Dev C++.</a:t>
            </a:r>
          </a:p>
          <a:p>
            <a:br>
              <a:rPr lang="en-US" dirty="0"/>
            </a:br>
            <a:endParaRPr lang="en-MY" dirty="0"/>
          </a:p>
        </p:txBody>
      </p:sp>
      <p:sp>
        <p:nvSpPr>
          <p:cNvPr id="6" name="TextBox 5"/>
          <p:cNvSpPr txBox="1"/>
          <p:nvPr/>
        </p:nvSpPr>
        <p:spPr>
          <a:xfrm>
            <a:off x="1549400" y="2641600"/>
            <a:ext cx="8382000" cy="2031325"/>
          </a:xfrm>
          <a:prstGeom prst="rect">
            <a:avLst/>
          </a:prstGeom>
          <a:noFill/>
        </p:spPr>
        <p:txBody>
          <a:bodyPr wrap="square" rtlCol="0">
            <a:spAutoFit/>
          </a:bodyPr>
          <a:lstStyle/>
          <a:p>
            <a:r>
              <a:rPr lang="en-US" b="1" dirty="0"/>
              <a:t>Economic Feasibility: </a:t>
            </a:r>
            <a:endParaRPr lang="en-US" dirty="0"/>
          </a:p>
          <a:p>
            <a:r>
              <a:rPr lang="en-US" dirty="0"/>
              <a:t>We can build this application without involving any cost for the development because we are using our own team of developers and we do not need to hire any developers at the moment as we are still able to develop this application according to the project timeline.</a:t>
            </a:r>
          </a:p>
          <a:p>
            <a:br>
              <a:rPr lang="en-US" dirty="0"/>
            </a:br>
            <a:endParaRPr lang="en-MY" dirty="0"/>
          </a:p>
        </p:txBody>
      </p:sp>
      <p:sp>
        <p:nvSpPr>
          <p:cNvPr id="7" name="TextBox 6"/>
          <p:cNvSpPr txBox="1"/>
          <p:nvPr/>
        </p:nvSpPr>
        <p:spPr>
          <a:xfrm>
            <a:off x="1549399" y="4672925"/>
            <a:ext cx="8746067" cy="1477328"/>
          </a:xfrm>
          <a:prstGeom prst="rect">
            <a:avLst/>
          </a:prstGeom>
          <a:noFill/>
        </p:spPr>
        <p:txBody>
          <a:bodyPr wrap="square" rtlCol="0">
            <a:spAutoFit/>
          </a:bodyPr>
          <a:lstStyle/>
          <a:p>
            <a:r>
              <a:rPr lang="en-US" b="1" dirty="0"/>
              <a:t>Organizational Feasibility: </a:t>
            </a:r>
            <a:endParaRPr lang="en-US" dirty="0"/>
          </a:p>
          <a:p>
            <a:r>
              <a:rPr lang="en-US" dirty="0"/>
              <a:t>We might be able to attract the Project Champions or Sponsors attention and interest in our application and development in order to attract more funding from them. </a:t>
            </a:r>
          </a:p>
          <a:p>
            <a:br>
              <a:rPr lang="en-US" dirty="0"/>
            </a:br>
            <a:endParaRPr lang="en-MY" dirty="0"/>
          </a:p>
        </p:txBody>
      </p:sp>
    </p:spTree>
    <p:extLst>
      <p:ext uri="{BB962C8B-B14F-4D97-AF65-F5344CB8AC3E}">
        <p14:creationId xmlns:p14="http://schemas.microsoft.com/office/powerpoint/2010/main" val="3120452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C2E478F-E849-4A8C-AF1F-CBCC78A7CBFA}" type="slidenum">
              <a:rPr lang="en-US" smtClean="0"/>
              <a:t>13</a:t>
            </a:fld>
            <a:endParaRPr lang="en-US" dirty="0"/>
          </a:p>
        </p:txBody>
      </p:sp>
      <p:sp>
        <p:nvSpPr>
          <p:cNvPr id="4" name="TextBox 3"/>
          <p:cNvSpPr txBox="1"/>
          <p:nvPr/>
        </p:nvSpPr>
        <p:spPr>
          <a:xfrm>
            <a:off x="2006599" y="1083733"/>
            <a:ext cx="8619067" cy="2031325"/>
          </a:xfrm>
          <a:prstGeom prst="rect">
            <a:avLst/>
          </a:prstGeom>
          <a:noFill/>
        </p:spPr>
        <p:txBody>
          <a:bodyPr wrap="square" rtlCol="0">
            <a:spAutoFit/>
          </a:bodyPr>
          <a:lstStyle/>
          <a:p>
            <a:r>
              <a:rPr lang="en-US" b="1" dirty="0"/>
              <a:t>Methodology</a:t>
            </a:r>
          </a:p>
          <a:p>
            <a:r>
              <a:rPr lang="en-US" dirty="0"/>
              <a:t>For this project, our team has chosen to use the Agile Methodology to develop the application or system for our client, We are choosing this methodology because of its flexibility and time management. We could start developing the system by distributing it in pieces or module to few teams, and compile it into a full and complete application later.</a:t>
            </a:r>
          </a:p>
          <a:p>
            <a:br>
              <a:rPr lang="en-US" dirty="0"/>
            </a:br>
            <a:endParaRPr lang="en-MY" dirty="0"/>
          </a:p>
        </p:txBody>
      </p:sp>
    </p:spTree>
    <p:extLst>
      <p:ext uri="{BB962C8B-B14F-4D97-AF65-F5344CB8AC3E}">
        <p14:creationId xmlns:p14="http://schemas.microsoft.com/office/powerpoint/2010/main" val="9224313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https://lh6.googleusercontent.com/kAkolR2pfrbOqtEsaI7uspsLn70T9i4cikwRa6Wyz70QdfciG4kRhSYo3b_wIcBNHKbzCjTXW2OWMkCxktAxrnFcwAIFyNZwlYC6ddfoAyylvYnHA2XUYxhUpT0UCvvB2Ps8xco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9530" y="1456730"/>
            <a:ext cx="5734050" cy="415290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s://lh4.googleusercontent.com/CzcbuoNwpj40LYd-xUUcnCPsS3-qyaVoh6uRr0jnx-ejjGcaKVKYiOokd8V9dlevcDqpekwokzB7XtWRsgDqj1a6na12L6bFBbJw-5fywjFrrvOm_EvYwon5LX39MotaQ9GXl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9" y="1570288"/>
            <a:ext cx="5806686" cy="3925784"/>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8C2E478F-E849-4A8C-AF1F-CBCC78A7CBFA}" type="slidenum">
              <a:rPr lang="en-US" smtClean="0"/>
              <a:t>14</a:t>
            </a:fld>
            <a:endParaRPr lang="en-US" dirty="0"/>
          </a:p>
        </p:txBody>
      </p:sp>
      <p:sp>
        <p:nvSpPr>
          <p:cNvPr id="3" name="TextBox 2"/>
          <p:cNvSpPr txBox="1"/>
          <p:nvPr/>
        </p:nvSpPr>
        <p:spPr>
          <a:xfrm>
            <a:off x="1938866" y="533400"/>
            <a:ext cx="3141133" cy="923330"/>
          </a:xfrm>
          <a:prstGeom prst="rect">
            <a:avLst/>
          </a:prstGeom>
          <a:noFill/>
        </p:spPr>
        <p:txBody>
          <a:bodyPr wrap="square" rtlCol="0">
            <a:spAutoFit/>
          </a:bodyPr>
          <a:lstStyle/>
          <a:p>
            <a:r>
              <a:rPr lang="en-MY" dirty="0"/>
              <a:t>Gantt Chart / </a:t>
            </a:r>
            <a:r>
              <a:rPr lang="en-MY" dirty="0" err="1"/>
              <a:t>Workplan</a:t>
            </a:r>
            <a:endParaRPr lang="en-MY" dirty="0"/>
          </a:p>
          <a:p>
            <a:br>
              <a:rPr lang="en-MY" dirty="0"/>
            </a:br>
            <a:endParaRPr lang="en-MY" dirty="0"/>
          </a:p>
        </p:txBody>
      </p:sp>
    </p:spTree>
    <p:extLst>
      <p:ext uri="{BB962C8B-B14F-4D97-AF65-F5344CB8AC3E}">
        <p14:creationId xmlns:p14="http://schemas.microsoft.com/office/powerpoint/2010/main" val="1019247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686242" y="502815"/>
            <a:ext cx="8668492" cy="6075787"/>
          </a:xfrm>
          <a:prstGeom prst="rect">
            <a:avLst/>
          </a:prstGeom>
          <a:noFill/>
          <a:ln>
            <a:noFill/>
          </a:ln>
        </p:spPr>
      </p:pic>
      <p:sp>
        <p:nvSpPr>
          <p:cNvPr id="2" name="Slide Number Placeholder 1"/>
          <p:cNvSpPr>
            <a:spLocks noGrp="1"/>
          </p:cNvSpPr>
          <p:nvPr>
            <p:ph type="sldNum" sz="quarter" idx="12"/>
          </p:nvPr>
        </p:nvSpPr>
        <p:spPr/>
        <p:txBody>
          <a:bodyPr/>
          <a:lstStyle/>
          <a:p>
            <a:fld id="{8C2E478F-E849-4A8C-AF1F-CBCC78A7CBFA}" type="slidenum">
              <a:rPr lang="en-US" smtClean="0"/>
              <a:t>15</a:t>
            </a:fld>
            <a:endParaRPr lang="en-US" dirty="0"/>
          </a:p>
        </p:txBody>
      </p:sp>
      <p:sp>
        <p:nvSpPr>
          <p:cNvPr id="3" name="TextBox 2"/>
          <p:cNvSpPr txBox="1"/>
          <p:nvPr/>
        </p:nvSpPr>
        <p:spPr>
          <a:xfrm>
            <a:off x="4919133" y="133483"/>
            <a:ext cx="3014134" cy="369332"/>
          </a:xfrm>
          <a:prstGeom prst="rect">
            <a:avLst/>
          </a:prstGeom>
          <a:noFill/>
        </p:spPr>
        <p:txBody>
          <a:bodyPr wrap="square" rtlCol="0">
            <a:spAutoFit/>
          </a:bodyPr>
          <a:lstStyle/>
          <a:p>
            <a:r>
              <a:rPr lang="en-MY" dirty="0"/>
              <a:t>ACTIVITY DIAGRAM</a:t>
            </a:r>
          </a:p>
        </p:txBody>
      </p:sp>
    </p:spTree>
    <p:extLst>
      <p:ext uri="{BB962C8B-B14F-4D97-AF65-F5344CB8AC3E}">
        <p14:creationId xmlns:p14="http://schemas.microsoft.com/office/powerpoint/2010/main" val="1330698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extLst>
              <a:ext uri="{28A0092B-C50C-407E-A947-70E740481C1C}">
                <a14:useLocalDpi xmlns:a14="http://schemas.microsoft.com/office/drawing/2010/main" val="0"/>
              </a:ext>
            </a:extLst>
          </a:blip>
          <a:stretch>
            <a:fillRect/>
          </a:stretch>
        </p:blipFill>
        <p:spPr bwMode="auto">
          <a:xfrm>
            <a:off x="2607733" y="710440"/>
            <a:ext cx="6713855" cy="5940425"/>
          </a:xfrm>
          <a:prstGeom prst="rect">
            <a:avLst/>
          </a:prstGeom>
          <a:noFill/>
          <a:ln>
            <a:noFill/>
          </a:ln>
        </p:spPr>
      </p:pic>
      <p:sp>
        <p:nvSpPr>
          <p:cNvPr id="2" name="Slide Number Placeholder 1"/>
          <p:cNvSpPr>
            <a:spLocks noGrp="1"/>
          </p:cNvSpPr>
          <p:nvPr>
            <p:ph type="sldNum" sz="quarter" idx="12"/>
          </p:nvPr>
        </p:nvSpPr>
        <p:spPr/>
        <p:txBody>
          <a:bodyPr/>
          <a:lstStyle/>
          <a:p>
            <a:fld id="{8C2E478F-E849-4A8C-AF1F-CBCC78A7CBFA}" type="slidenum">
              <a:rPr lang="en-US" smtClean="0"/>
              <a:t>16</a:t>
            </a:fld>
            <a:endParaRPr lang="en-US" dirty="0"/>
          </a:p>
        </p:txBody>
      </p:sp>
      <p:sp>
        <p:nvSpPr>
          <p:cNvPr id="4" name="TextBox 3"/>
          <p:cNvSpPr txBox="1"/>
          <p:nvPr/>
        </p:nvSpPr>
        <p:spPr>
          <a:xfrm>
            <a:off x="4923260" y="228601"/>
            <a:ext cx="2082800" cy="369332"/>
          </a:xfrm>
          <a:prstGeom prst="rect">
            <a:avLst/>
          </a:prstGeom>
          <a:noFill/>
        </p:spPr>
        <p:txBody>
          <a:bodyPr wrap="square" rtlCol="0">
            <a:spAutoFit/>
          </a:bodyPr>
          <a:lstStyle/>
          <a:p>
            <a:r>
              <a:rPr lang="en-MY" dirty="0"/>
              <a:t>Use case diagram</a:t>
            </a:r>
          </a:p>
        </p:txBody>
      </p:sp>
    </p:spTree>
    <p:extLst>
      <p:ext uri="{BB962C8B-B14F-4D97-AF65-F5344CB8AC3E}">
        <p14:creationId xmlns:p14="http://schemas.microsoft.com/office/powerpoint/2010/main" val="2671665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C2E478F-E849-4A8C-AF1F-CBCC78A7CBFA}" type="slidenum">
              <a:rPr lang="en-US" smtClean="0"/>
              <a:t>17</a:t>
            </a:fld>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1864250344"/>
              </p:ext>
            </p:extLst>
          </p:nvPr>
        </p:nvGraphicFramePr>
        <p:xfrm>
          <a:off x="221404" y="736748"/>
          <a:ext cx="5725160" cy="2798764"/>
        </p:xfrm>
        <a:graphic>
          <a:graphicData uri="http://schemas.openxmlformats.org/drawingml/2006/table">
            <a:tbl>
              <a:tblPr firstRow="1" firstCol="1" bandRow="1">
                <a:tableStyleId>{5C22544A-7EE6-4342-B048-85BDC9FD1C3A}</a:tableStyleId>
              </a:tblPr>
              <a:tblGrid>
                <a:gridCol w="1466215">
                  <a:extLst>
                    <a:ext uri="{9D8B030D-6E8A-4147-A177-3AD203B41FA5}">
                      <a16:colId xmlns:a16="http://schemas.microsoft.com/office/drawing/2014/main" val="3389317587"/>
                    </a:ext>
                  </a:extLst>
                </a:gridCol>
                <a:gridCol w="3234055">
                  <a:extLst>
                    <a:ext uri="{9D8B030D-6E8A-4147-A177-3AD203B41FA5}">
                      <a16:colId xmlns:a16="http://schemas.microsoft.com/office/drawing/2014/main" val="2955617315"/>
                    </a:ext>
                  </a:extLst>
                </a:gridCol>
                <a:gridCol w="258445">
                  <a:extLst>
                    <a:ext uri="{9D8B030D-6E8A-4147-A177-3AD203B41FA5}">
                      <a16:colId xmlns:a16="http://schemas.microsoft.com/office/drawing/2014/main" val="1714170746"/>
                    </a:ext>
                  </a:extLst>
                </a:gridCol>
                <a:gridCol w="766445">
                  <a:extLst>
                    <a:ext uri="{9D8B030D-6E8A-4147-A177-3AD203B41FA5}">
                      <a16:colId xmlns:a16="http://schemas.microsoft.com/office/drawing/2014/main" val="4285144539"/>
                    </a:ext>
                  </a:extLst>
                </a:gridCol>
              </a:tblGrid>
              <a:tr h="0">
                <a:tc>
                  <a:txBody>
                    <a:bodyPr/>
                    <a:lstStyle/>
                    <a:p>
                      <a:pPr>
                        <a:lnSpc>
                          <a:spcPct val="107000"/>
                        </a:lnSpc>
                        <a:spcAft>
                          <a:spcPts val="0"/>
                        </a:spcAft>
                      </a:pPr>
                      <a:r>
                        <a:rPr lang="en-MY" sz="1100">
                          <a:effectLst/>
                        </a:rPr>
                        <a:t>Use Case Name</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MY" sz="1100" dirty="0">
                          <a:effectLst/>
                        </a:rPr>
                        <a:t>Add new user</a:t>
                      </a:r>
                      <a:endParaRPr lang="en-MY"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MY" sz="1100">
                          <a:effectLst/>
                        </a:rPr>
                        <a:t>ID</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MY" sz="1100">
                          <a:effectLst/>
                        </a:rPr>
                        <a:t>UC-01</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81893916"/>
                  </a:ext>
                </a:extLst>
              </a:tr>
              <a:tr h="0">
                <a:tc>
                  <a:txBody>
                    <a:bodyPr/>
                    <a:lstStyle/>
                    <a:p>
                      <a:pPr>
                        <a:lnSpc>
                          <a:spcPct val="107000"/>
                        </a:lnSpc>
                        <a:spcAft>
                          <a:spcPts val="0"/>
                        </a:spcAft>
                      </a:pPr>
                      <a:r>
                        <a:rPr lang="en-MY" sz="1100">
                          <a:effectLst/>
                        </a:rPr>
                        <a:t>Actors</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a:lnSpc>
                          <a:spcPct val="107000"/>
                        </a:lnSpc>
                        <a:spcAft>
                          <a:spcPts val="0"/>
                        </a:spcAft>
                      </a:pPr>
                      <a:r>
                        <a:rPr lang="en-MY" sz="1100">
                          <a:effectLst/>
                        </a:rPr>
                        <a:t>Admin</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3173112589"/>
                  </a:ext>
                </a:extLst>
              </a:tr>
              <a:tr h="0">
                <a:tc>
                  <a:txBody>
                    <a:bodyPr/>
                    <a:lstStyle/>
                    <a:p>
                      <a:pPr>
                        <a:lnSpc>
                          <a:spcPct val="107000"/>
                        </a:lnSpc>
                        <a:spcAft>
                          <a:spcPts val="0"/>
                        </a:spcAft>
                      </a:pPr>
                      <a:r>
                        <a:rPr lang="en-MY" sz="1100">
                          <a:effectLst/>
                        </a:rPr>
                        <a:t>Description</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a:lnSpc>
                          <a:spcPct val="107000"/>
                        </a:lnSpc>
                        <a:spcAft>
                          <a:spcPts val="0"/>
                        </a:spcAft>
                      </a:pPr>
                      <a:r>
                        <a:rPr lang="en-MY" sz="1100">
                          <a:effectLst/>
                        </a:rPr>
                        <a:t>Allow Admin to add users to the system</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3294510653"/>
                  </a:ext>
                </a:extLst>
              </a:tr>
              <a:tr h="0">
                <a:tc>
                  <a:txBody>
                    <a:bodyPr/>
                    <a:lstStyle/>
                    <a:p>
                      <a:pPr>
                        <a:lnSpc>
                          <a:spcPct val="107000"/>
                        </a:lnSpc>
                        <a:spcAft>
                          <a:spcPts val="0"/>
                        </a:spcAft>
                      </a:pPr>
                      <a:r>
                        <a:rPr lang="en-MY" sz="1100">
                          <a:effectLst/>
                        </a:rPr>
                        <a:t>Triggers</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a:lnSpc>
                          <a:spcPct val="107000"/>
                        </a:lnSpc>
                        <a:spcAft>
                          <a:spcPts val="0"/>
                        </a:spcAft>
                      </a:pPr>
                      <a:r>
                        <a:rPr lang="en-MY" sz="1100">
                          <a:effectLst/>
                        </a:rPr>
                        <a:t>The user press on a button</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1894568423"/>
                  </a:ext>
                </a:extLst>
              </a:tr>
              <a:tr h="0">
                <a:tc>
                  <a:txBody>
                    <a:bodyPr/>
                    <a:lstStyle/>
                    <a:p>
                      <a:pPr>
                        <a:lnSpc>
                          <a:spcPct val="107000"/>
                        </a:lnSpc>
                        <a:spcAft>
                          <a:spcPts val="0"/>
                        </a:spcAft>
                      </a:pPr>
                      <a:r>
                        <a:rPr lang="en-MY" sz="1100">
                          <a:effectLst/>
                        </a:rPr>
                        <a:t>Preconditions</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a:lnSpc>
                          <a:spcPct val="107000"/>
                        </a:lnSpc>
                        <a:spcAft>
                          <a:spcPts val="0"/>
                        </a:spcAft>
                      </a:pPr>
                      <a:r>
                        <a:rPr lang="en-MY" sz="1100">
                          <a:effectLst/>
                        </a:rPr>
                        <a:t>User is viewing list of authorised users</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1761247146"/>
                  </a:ext>
                </a:extLst>
              </a:tr>
              <a:tr h="0">
                <a:tc>
                  <a:txBody>
                    <a:bodyPr/>
                    <a:lstStyle/>
                    <a:p>
                      <a:pPr>
                        <a:lnSpc>
                          <a:spcPct val="107000"/>
                        </a:lnSpc>
                        <a:spcAft>
                          <a:spcPts val="0"/>
                        </a:spcAft>
                      </a:pPr>
                      <a:r>
                        <a:rPr lang="en-MY" sz="1100">
                          <a:effectLst/>
                        </a:rPr>
                        <a:t>Postconditions</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marL="342900" lvl="0" indent="-342900">
                        <a:lnSpc>
                          <a:spcPct val="107000"/>
                        </a:lnSpc>
                        <a:spcAft>
                          <a:spcPts val="0"/>
                        </a:spcAft>
                        <a:buFont typeface="+mj-lt"/>
                        <a:buAutoNum type="arabicPeriod"/>
                      </a:pPr>
                      <a:r>
                        <a:rPr lang="en-MY" sz="1100">
                          <a:effectLst/>
                        </a:rPr>
                        <a:t>Users will be able to access the system via newly created accounts.</a:t>
                      </a:r>
                    </a:p>
                    <a:p>
                      <a:pPr marL="342900" lvl="0" indent="-342900">
                        <a:lnSpc>
                          <a:spcPct val="107000"/>
                        </a:lnSpc>
                        <a:spcAft>
                          <a:spcPts val="0"/>
                        </a:spcAft>
                        <a:buFont typeface="+mj-lt"/>
                        <a:buAutoNum type="arabicPeriod"/>
                      </a:pPr>
                      <a:r>
                        <a:rPr lang="en-MY" sz="1100">
                          <a:effectLst/>
                        </a:rPr>
                        <a:t>Users will be able to save and retrieve data via the system.</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2110485829"/>
                  </a:ext>
                </a:extLst>
              </a:tr>
              <a:tr h="0">
                <a:tc>
                  <a:txBody>
                    <a:bodyPr/>
                    <a:lstStyle/>
                    <a:p>
                      <a:pPr>
                        <a:lnSpc>
                          <a:spcPct val="107000"/>
                        </a:lnSpc>
                        <a:spcAft>
                          <a:spcPts val="0"/>
                        </a:spcAft>
                      </a:pPr>
                      <a:r>
                        <a:rPr lang="en-MY" sz="1100">
                          <a:effectLst/>
                        </a:rPr>
                        <a:t>Main Flow</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marL="342900" lvl="0" indent="-342900">
                        <a:lnSpc>
                          <a:spcPct val="107000"/>
                        </a:lnSpc>
                        <a:spcAft>
                          <a:spcPts val="0"/>
                        </a:spcAft>
                        <a:buFont typeface="+mj-lt"/>
                        <a:buAutoNum type="arabicPeriod"/>
                      </a:pPr>
                      <a:r>
                        <a:rPr lang="en-MY" sz="1100">
                          <a:effectLst/>
                        </a:rPr>
                        <a:t>Users will create user account for the staffs and managers.</a:t>
                      </a:r>
                    </a:p>
                    <a:p>
                      <a:pPr marL="342900" lvl="0" indent="-342900">
                        <a:lnSpc>
                          <a:spcPct val="107000"/>
                        </a:lnSpc>
                        <a:spcAft>
                          <a:spcPts val="0"/>
                        </a:spcAft>
                        <a:buFont typeface="+mj-lt"/>
                        <a:buAutoNum type="arabicPeriod"/>
                      </a:pPr>
                      <a:r>
                        <a:rPr lang="en-MY" sz="1100">
                          <a:effectLst/>
                        </a:rPr>
                        <a:t>Users will fill in details of the staffs and managers.</a:t>
                      </a:r>
                    </a:p>
                    <a:p>
                      <a:pPr marL="342900" lvl="0" indent="-342900">
                        <a:lnSpc>
                          <a:spcPct val="107000"/>
                        </a:lnSpc>
                        <a:spcAft>
                          <a:spcPts val="0"/>
                        </a:spcAft>
                        <a:buFont typeface="+mj-lt"/>
                        <a:buAutoNum type="arabicPeriod"/>
                      </a:pPr>
                      <a:r>
                        <a:rPr lang="en-MY" sz="1100">
                          <a:effectLst/>
                        </a:rPr>
                        <a:t>New Managers and staffs will have their account registered with their details.</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3407426769"/>
                  </a:ext>
                </a:extLst>
              </a:tr>
              <a:tr h="0">
                <a:tc>
                  <a:txBody>
                    <a:bodyPr/>
                    <a:lstStyle/>
                    <a:p>
                      <a:pPr>
                        <a:lnSpc>
                          <a:spcPct val="107000"/>
                        </a:lnSpc>
                        <a:spcAft>
                          <a:spcPts val="0"/>
                        </a:spcAft>
                      </a:pPr>
                      <a:r>
                        <a:rPr lang="en-MY" sz="1100">
                          <a:effectLst/>
                        </a:rPr>
                        <a:t>Alternate Flow/Subflow</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a:lnSpc>
                          <a:spcPct val="107000"/>
                        </a:lnSpc>
                        <a:spcAft>
                          <a:spcPts val="0"/>
                        </a:spcAft>
                      </a:pPr>
                      <a:r>
                        <a:rPr lang="en-MY" sz="1100">
                          <a:effectLst/>
                        </a:rPr>
                        <a:t>AC1 User details matched another users detail.</a:t>
                      </a:r>
                    </a:p>
                    <a:p>
                      <a:pPr marL="342900" lvl="0" indent="-342900">
                        <a:lnSpc>
                          <a:spcPct val="107000"/>
                        </a:lnSpc>
                        <a:spcAft>
                          <a:spcPts val="0"/>
                        </a:spcAft>
                        <a:buFont typeface="+mj-lt"/>
                        <a:buAutoNum type="arabicPeriod"/>
                      </a:pPr>
                      <a:r>
                        <a:rPr lang="en-MY" sz="1100">
                          <a:effectLst/>
                        </a:rPr>
                        <a:t>Prompt for re-entry of information</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17758486"/>
                  </a:ext>
                </a:extLst>
              </a:tr>
              <a:tr h="0">
                <a:tc>
                  <a:txBody>
                    <a:bodyPr/>
                    <a:lstStyle/>
                    <a:p>
                      <a:pPr>
                        <a:lnSpc>
                          <a:spcPct val="107000"/>
                        </a:lnSpc>
                        <a:spcAft>
                          <a:spcPts val="0"/>
                        </a:spcAft>
                      </a:pPr>
                      <a:r>
                        <a:rPr lang="en-MY" sz="1100">
                          <a:effectLst/>
                        </a:rPr>
                        <a:t>Exceptions</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a:lnSpc>
                          <a:spcPct val="107000"/>
                        </a:lnSpc>
                        <a:spcAft>
                          <a:spcPts val="0"/>
                        </a:spcAft>
                      </a:pPr>
                      <a:r>
                        <a:rPr lang="en-MY" sz="1100" dirty="0">
                          <a:effectLst/>
                        </a:rPr>
                        <a:t>None</a:t>
                      </a:r>
                      <a:endParaRPr lang="en-MY"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2242265789"/>
                  </a:ext>
                </a:extLst>
              </a:tr>
            </a:tbl>
          </a:graphicData>
        </a:graphic>
      </p:graphicFrame>
      <p:sp>
        <p:nvSpPr>
          <p:cNvPr id="4" name="Rectangle 1"/>
          <p:cNvSpPr>
            <a:spLocks noChangeArrowheads="1"/>
          </p:cNvSpPr>
          <p:nvPr/>
        </p:nvSpPr>
        <p:spPr bwMode="auto">
          <a:xfrm>
            <a:off x="3227388" y="23352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MY"/>
          </a:p>
        </p:txBody>
      </p:sp>
      <p:graphicFrame>
        <p:nvGraphicFramePr>
          <p:cNvPr id="5" name="Table 4"/>
          <p:cNvGraphicFramePr>
            <a:graphicFrameLocks noGrp="1"/>
          </p:cNvGraphicFramePr>
          <p:nvPr>
            <p:extLst>
              <p:ext uri="{D42A27DB-BD31-4B8C-83A1-F6EECF244321}">
                <p14:modId xmlns:p14="http://schemas.microsoft.com/office/powerpoint/2010/main" val="2898497560"/>
              </p:ext>
            </p:extLst>
          </p:nvPr>
        </p:nvGraphicFramePr>
        <p:xfrm>
          <a:off x="6268057" y="3310615"/>
          <a:ext cx="5725160" cy="2978152"/>
        </p:xfrm>
        <a:graphic>
          <a:graphicData uri="http://schemas.openxmlformats.org/drawingml/2006/table">
            <a:tbl>
              <a:tblPr firstRow="1" firstCol="1" bandRow="1">
                <a:tableStyleId>{5C22544A-7EE6-4342-B048-85BDC9FD1C3A}</a:tableStyleId>
              </a:tblPr>
              <a:tblGrid>
                <a:gridCol w="1466215">
                  <a:extLst>
                    <a:ext uri="{9D8B030D-6E8A-4147-A177-3AD203B41FA5}">
                      <a16:colId xmlns:a16="http://schemas.microsoft.com/office/drawing/2014/main" val="363454012"/>
                    </a:ext>
                  </a:extLst>
                </a:gridCol>
                <a:gridCol w="3234055">
                  <a:extLst>
                    <a:ext uri="{9D8B030D-6E8A-4147-A177-3AD203B41FA5}">
                      <a16:colId xmlns:a16="http://schemas.microsoft.com/office/drawing/2014/main" val="1486177478"/>
                    </a:ext>
                  </a:extLst>
                </a:gridCol>
                <a:gridCol w="258445">
                  <a:extLst>
                    <a:ext uri="{9D8B030D-6E8A-4147-A177-3AD203B41FA5}">
                      <a16:colId xmlns:a16="http://schemas.microsoft.com/office/drawing/2014/main" val="3806886767"/>
                    </a:ext>
                  </a:extLst>
                </a:gridCol>
                <a:gridCol w="766445">
                  <a:extLst>
                    <a:ext uri="{9D8B030D-6E8A-4147-A177-3AD203B41FA5}">
                      <a16:colId xmlns:a16="http://schemas.microsoft.com/office/drawing/2014/main" val="2656673733"/>
                    </a:ext>
                  </a:extLst>
                </a:gridCol>
              </a:tblGrid>
              <a:tr h="0">
                <a:tc>
                  <a:txBody>
                    <a:bodyPr/>
                    <a:lstStyle/>
                    <a:p>
                      <a:pPr>
                        <a:lnSpc>
                          <a:spcPct val="107000"/>
                        </a:lnSpc>
                        <a:spcAft>
                          <a:spcPts val="0"/>
                        </a:spcAft>
                      </a:pPr>
                      <a:r>
                        <a:rPr lang="en-MY" sz="1100">
                          <a:effectLst/>
                        </a:rPr>
                        <a:t>Use Case Name</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MY" sz="1100" dirty="0">
                          <a:effectLst/>
                        </a:rPr>
                        <a:t>Print monthly report</a:t>
                      </a:r>
                      <a:endParaRPr lang="en-MY"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MY" sz="1100">
                          <a:effectLst/>
                        </a:rPr>
                        <a:t>ID</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MY" sz="1100">
                          <a:effectLst/>
                        </a:rPr>
                        <a:t>UC-02</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03388269"/>
                  </a:ext>
                </a:extLst>
              </a:tr>
              <a:tr h="0">
                <a:tc>
                  <a:txBody>
                    <a:bodyPr/>
                    <a:lstStyle/>
                    <a:p>
                      <a:pPr>
                        <a:lnSpc>
                          <a:spcPct val="107000"/>
                        </a:lnSpc>
                        <a:spcAft>
                          <a:spcPts val="0"/>
                        </a:spcAft>
                      </a:pPr>
                      <a:r>
                        <a:rPr lang="en-MY" sz="1100">
                          <a:effectLst/>
                        </a:rPr>
                        <a:t>Actors</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a:lnSpc>
                          <a:spcPct val="107000"/>
                        </a:lnSpc>
                        <a:spcAft>
                          <a:spcPts val="0"/>
                        </a:spcAft>
                      </a:pPr>
                      <a:r>
                        <a:rPr lang="en-MY" sz="1100" dirty="0">
                          <a:effectLst/>
                        </a:rPr>
                        <a:t>Staff-Manager</a:t>
                      </a:r>
                      <a:endParaRPr lang="en-MY"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550749814"/>
                  </a:ext>
                </a:extLst>
              </a:tr>
              <a:tr h="0">
                <a:tc>
                  <a:txBody>
                    <a:bodyPr/>
                    <a:lstStyle/>
                    <a:p>
                      <a:pPr>
                        <a:lnSpc>
                          <a:spcPct val="107000"/>
                        </a:lnSpc>
                        <a:spcAft>
                          <a:spcPts val="0"/>
                        </a:spcAft>
                      </a:pPr>
                      <a:r>
                        <a:rPr lang="en-MY" sz="1100">
                          <a:effectLst/>
                        </a:rPr>
                        <a:t>Description</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a:lnSpc>
                          <a:spcPct val="107000"/>
                        </a:lnSpc>
                        <a:spcAft>
                          <a:spcPts val="0"/>
                        </a:spcAft>
                      </a:pPr>
                      <a:r>
                        <a:rPr lang="en-MY" sz="1100">
                          <a:effectLst/>
                        </a:rPr>
                        <a:t>Allow Managers to print monthly transactions / account reports for records.</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2620598695"/>
                  </a:ext>
                </a:extLst>
              </a:tr>
              <a:tr h="0">
                <a:tc>
                  <a:txBody>
                    <a:bodyPr/>
                    <a:lstStyle/>
                    <a:p>
                      <a:pPr>
                        <a:lnSpc>
                          <a:spcPct val="107000"/>
                        </a:lnSpc>
                        <a:spcAft>
                          <a:spcPts val="0"/>
                        </a:spcAft>
                      </a:pPr>
                      <a:r>
                        <a:rPr lang="en-MY" sz="1100">
                          <a:effectLst/>
                        </a:rPr>
                        <a:t>Triggers</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a:lnSpc>
                          <a:spcPct val="107000"/>
                        </a:lnSpc>
                        <a:spcAft>
                          <a:spcPts val="0"/>
                        </a:spcAft>
                      </a:pPr>
                      <a:r>
                        <a:rPr lang="en-MY" sz="1100">
                          <a:effectLst/>
                        </a:rPr>
                        <a:t>The user press on print button</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3108287236"/>
                  </a:ext>
                </a:extLst>
              </a:tr>
              <a:tr h="0">
                <a:tc>
                  <a:txBody>
                    <a:bodyPr/>
                    <a:lstStyle/>
                    <a:p>
                      <a:pPr>
                        <a:lnSpc>
                          <a:spcPct val="107000"/>
                        </a:lnSpc>
                        <a:spcAft>
                          <a:spcPts val="0"/>
                        </a:spcAft>
                      </a:pPr>
                      <a:r>
                        <a:rPr lang="en-MY" sz="1100">
                          <a:effectLst/>
                        </a:rPr>
                        <a:t>Preconditions</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a:lnSpc>
                          <a:spcPct val="107000"/>
                        </a:lnSpc>
                        <a:spcAft>
                          <a:spcPts val="0"/>
                        </a:spcAft>
                      </a:pPr>
                      <a:r>
                        <a:rPr lang="en-MY" sz="1100">
                          <a:effectLst/>
                        </a:rPr>
                        <a:t>User is viewing list of transactions for current month</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2677249779"/>
                  </a:ext>
                </a:extLst>
              </a:tr>
              <a:tr h="0">
                <a:tc>
                  <a:txBody>
                    <a:bodyPr/>
                    <a:lstStyle/>
                    <a:p>
                      <a:pPr>
                        <a:lnSpc>
                          <a:spcPct val="107000"/>
                        </a:lnSpc>
                        <a:spcAft>
                          <a:spcPts val="0"/>
                        </a:spcAft>
                      </a:pPr>
                      <a:r>
                        <a:rPr lang="en-MY" sz="1100">
                          <a:effectLst/>
                        </a:rPr>
                        <a:t>Postconditions</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marL="342900" lvl="0" indent="-342900">
                        <a:lnSpc>
                          <a:spcPct val="107000"/>
                        </a:lnSpc>
                        <a:spcAft>
                          <a:spcPts val="0"/>
                        </a:spcAft>
                        <a:buFont typeface="+mj-lt"/>
                        <a:buAutoNum type="arabicPeriod"/>
                      </a:pPr>
                      <a:r>
                        <a:rPr lang="en-MY" sz="1100">
                          <a:effectLst/>
                        </a:rPr>
                        <a:t>Users will be able to access the system via newly created accounts.</a:t>
                      </a:r>
                    </a:p>
                    <a:p>
                      <a:pPr marL="342900" lvl="0" indent="-342900">
                        <a:lnSpc>
                          <a:spcPct val="107000"/>
                        </a:lnSpc>
                        <a:spcAft>
                          <a:spcPts val="0"/>
                        </a:spcAft>
                        <a:buFont typeface="+mj-lt"/>
                        <a:buAutoNum type="arabicPeriod"/>
                      </a:pPr>
                      <a:r>
                        <a:rPr lang="en-MY" sz="1100">
                          <a:effectLst/>
                        </a:rPr>
                        <a:t>Users will be able to save and retrieve data via the system.</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2896146661"/>
                  </a:ext>
                </a:extLst>
              </a:tr>
              <a:tr h="0">
                <a:tc>
                  <a:txBody>
                    <a:bodyPr/>
                    <a:lstStyle/>
                    <a:p>
                      <a:pPr>
                        <a:lnSpc>
                          <a:spcPct val="107000"/>
                        </a:lnSpc>
                        <a:spcAft>
                          <a:spcPts val="0"/>
                        </a:spcAft>
                      </a:pPr>
                      <a:r>
                        <a:rPr lang="en-MY" sz="1100">
                          <a:effectLst/>
                        </a:rPr>
                        <a:t>Main Flow</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marL="342900" lvl="0" indent="-342900">
                        <a:lnSpc>
                          <a:spcPct val="107000"/>
                        </a:lnSpc>
                        <a:spcAft>
                          <a:spcPts val="0"/>
                        </a:spcAft>
                        <a:buFont typeface="+mj-lt"/>
                        <a:buAutoNum type="arabicPeriod"/>
                      </a:pPr>
                      <a:r>
                        <a:rPr lang="en-MY" sz="1100">
                          <a:effectLst/>
                        </a:rPr>
                        <a:t>Users will view the transaction/account ledger</a:t>
                      </a:r>
                    </a:p>
                    <a:p>
                      <a:pPr marL="342900" lvl="0" indent="-342900">
                        <a:lnSpc>
                          <a:spcPct val="107000"/>
                        </a:lnSpc>
                        <a:spcAft>
                          <a:spcPts val="0"/>
                        </a:spcAft>
                        <a:buFont typeface="+mj-lt"/>
                        <a:buAutoNum type="arabicPeriod"/>
                      </a:pPr>
                      <a:r>
                        <a:rPr lang="en-MY" sz="1100">
                          <a:effectLst/>
                        </a:rPr>
                        <a:t>Users will choose which month to view</a:t>
                      </a:r>
                    </a:p>
                    <a:p>
                      <a:pPr marL="342900" lvl="0" indent="-342900">
                        <a:lnSpc>
                          <a:spcPct val="107000"/>
                        </a:lnSpc>
                        <a:spcAft>
                          <a:spcPts val="0"/>
                        </a:spcAft>
                        <a:buFont typeface="+mj-lt"/>
                        <a:buAutoNum type="arabicPeriod"/>
                      </a:pPr>
                      <a:r>
                        <a:rPr lang="en-MY" sz="1100">
                          <a:effectLst/>
                        </a:rPr>
                        <a:t>Users will click on print button to print current month report.</a:t>
                      </a:r>
                    </a:p>
                    <a:p>
                      <a:pPr marL="342900" lvl="0" indent="-342900">
                        <a:lnSpc>
                          <a:spcPct val="107000"/>
                        </a:lnSpc>
                        <a:spcAft>
                          <a:spcPts val="0"/>
                        </a:spcAft>
                        <a:buFont typeface="+mj-lt"/>
                        <a:buAutoNum type="arabicPeriod"/>
                      </a:pPr>
                      <a:r>
                        <a:rPr lang="en-MY" sz="1100">
                          <a:effectLst/>
                        </a:rPr>
                        <a:t>Report printed.</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616645686"/>
                  </a:ext>
                </a:extLst>
              </a:tr>
              <a:tr h="0">
                <a:tc>
                  <a:txBody>
                    <a:bodyPr/>
                    <a:lstStyle/>
                    <a:p>
                      <a:pPr>
                        <a:lnSpc>
                          <a:spcPct val="107000"/>
                        </a:lnSpc>
                        <a:spcAft>
                          <a:spcPts val="0"/>
                        </a:spcAft>
                      </a:pPr>
                      <a:r>
                        <a:rPr lang="en-MY" sz="1100">
                          <a:effectLst/>
                        </a:rPr>
                        <a:t>Alternate Flow/Subflow</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a:lnSpc>
                          <a:spcPct val="107000"/>
                        </a:lnSpc>
                        <a:spcAft>
                          <a:spcPts val="0"/>
                        </a:spcAft>
                      </a:pPr>
                      <a:r>
                        <a:rPr lang="en-MY" sz="1100">
                          <a:effectLst/>
                        </a:rPr>
                        <a:t>None</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4003433577"/>
                  </a:ext>
                </a:extLst>
              </a:tr>
              <a:tr h="0">
                <a:tc>
                  <a:txBody>
                    <a:bodyPr/>
                    <a:lstStyle/>
                    <a:p>
                      <a:pPr>
                        <a:lnSpc>
                          <a:spcPct val="107000"/>
                        </a:lnSpc>
                        <a:spcAft>
                          <a:spcPts val="0"/>
                        </a:spcAft>
                      </a:pPr>
                      <a:r>
                        <a:rPr lang="en-MY" sz="1100">
                          <a:effectLst/>
                        </a:rPr>
                        <a:t>Exceptions</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a:lnSpc>
                          <a:spcPct val="107000"/>
                        </a:lnSpc>
                        <a:spcAft>
                          <a:spcPts val="0"/>
                        </a:spcAft>
                      </a:pPr>
                      <a:r>
                        <a:rPr lang="en-MY" sz="1100" dirty="0">
                          <a:effectLst/>
                        </a:rPr>
                        <a:t>None</a:t>
                      </a:r>
                      <a:endParaRPr lang="en-MY"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3755138377"/>
                  </a:ext>
                </a:extLst>
              </a:tr>
            </a:tbl>
          </a:graphicData>
        </a:graphic>
      </p:graphicFrame>
      <p:sp>
        <p:nvSpPr>
          <p:cNvPr id="6" name="TextBox 5"/>
          <p:cNvSpPr txBox="1"/>
          <p:nvPr/>
        </p:nvSpPr>
        <p:spPr>
          <a:xfrm>
            <a:off x="4800600" y="93134"/>
            <a:ext cx="2540000" cy="369332"/>
          </a:xfrm>
          <a:prstGeom prst="rect">
            <a:avLst/>
          </a:prstGeom>
          <a:noFill/>
        </p:spPr>
        <p:txBody>
          <a:bodyPr wrap="square" rtlCol="0">
            <a:spAutoFit/>
          </a:bodyPr>
          <a:lstStyle/>
          <a:p>
            <a:r>
              <a:rPr lang="en-MY" dirty="0"/>
              <a:t>Use case description</a:t>
            </a:r>
          </a:p>
        </p:txBody>
      </p:sp>
    </p:spTree>
    <p:extLst>
      <p:ext uri="{BB962C8B-B14F-4D97-AF65-F5344CB8AC3E}">
        <p14:creationId xmlns:p14="http://schemas.microsoft.com/office/powerpoint/2010/main" val="2344832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C2E478F-E849-4A8C-AF1F-CBCC78A7CBFA}" type="slidenum">
              <a:rPr lang="en-US" smtClean="0"/>
              <a:t>18</a:t>
            </a:fld>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1015658302"/>
              </p:ext>
            </p:extLst>
          </p:nvPr>
        </p:nvGraphicFramePr>
        <p:xfrm>
          <a:off x="1068070" y="134672"/>
          <a:ext cx="5725160" cy="2798764"/>
        </p:xfrm>
        <a:graphic>
          <a:graphicData uri="http://schemas.openxmlformats.org/drawingml/2006/table">
            <a:tbl>
              <a:tblPr firstRow="1" firstCol="1" bandRow="1">
                <a:tableStyleId>{5C22544A-7EE6-4342-B048-85BDC9FD1C3A}</a:tableStyleId>
              </a:tblPr>
              <a:tblGrid>
                <a:gridCol w="1466215">
                  <a:extLst>
                    <a:ext uri="{9D8B030D-6E8A-4147-A177-3AD203B41FA5}">
                      <a16:colId xmlns:a16="http://schemas.microsoft.com/office/drawing/2014/main" val="3543499825"/>
                    </a:ext>
                  </a:extLst>
                </a:gridCol>
                <a:gridCol w="3234055">
                  <a:extLst>
                    <a:ext uri="{9D8B030D-6E8A-4147-A177-3AD203B41FA5}">
                      <a16:colId xmlns:a16="http://schemas.microsoft.com/office/drawing/2014/main" val="160559494"/>
                    </a:ext>
                  </a:extLst>
                </a:gridCol>
                <a:gridCol w="258445">
                  <a:extLst>
                    <a:ext uri="{9D8B030D-6E8A-4147-A177-3AD203B41FA5}">
                      <a16:colId xmlns:a16="http://schemas.microsoft.com/office/drawing/2014/main" val="1525517684"/>
                    </a:ext>
                  </a:extLst>
                </a:gridCol>
                <a:gridCol w="766445">
                  <a:extLst>
                    <a:ext uri="{9D8B030D-6E8A-4147-A177-3AD203B41FA5}">
                      <a16:colId xmlns:a16="http://schemas.microsoft.com/office/drawing/2014/main" val="1101260901"/>
                    </a:ext>
                  </a:extLst>
                </a:gridCol>
              </a:tblGrid>
              <a:tr h="0">
                <a:tc>
                  <a:txBody>
                    <a:bodyPr/>
                    <a:lstStyle/>
                    <a:p>
                      <a:pPr>
                        <a:lnSpc>
                          <a:spcPct val="107000"/>
                        </a:lnSpc>
                        <a:spcAft>
                          <a:spcPts val="0"/>
                        </a:spcAft>
                      </a:pPr>
                      <a:r>
                        <a:rPr lang="en-MY" sz="1100">
                          <a:effectLst/>
                        </a:rPr>
                        <a:t>Use Case Name</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MY" sz="1100">
                          <a:effectLst/>
                        </a:rPr>
                        <a:t>View transaction ledger / account</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MY" sz="1100">
                          <a:effectLst/>
                        </a:rPr>
                        <a:t>ID</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MY" sz="1100">
                          <a:effectLst/>
                        </a:rPr>
                        <a:t>UC-03</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02806922"/>
                  </a:ext>
                </a:extLst>
              </a:tr>
              <a:tr h="0">
                <a:tc>
                  <a:txBody>
                    <a:bodyPr/>
                    <a:lstStyle/>
                    <a:p>
                      <a:pPr>
                        <a:lnSpc>
                          <a:spcPct val="107000"/>
                        </a:lnSpc>
                        <a:spcAft>
                          <a:spcPts val="0"/>
                        </a:spcAft>
                      </a:pPr>
                      <a:r>
                        <a:rPr lang="en-MY" sz="1100">
                          <a:effectLst/>
                        </a:rPr>
                        <a:t>Actors</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a:lnSpc>
                          <a:spcPct val="107000"/>
                        </a:lnSpc>
                        <a:spcAft>
                          <a:spcPts val="0"/>
                        </a:spcAft>
                      </a:pPr>
                      <a:r>
                        <a:rPr lang="en-MY" sz="1100">
                          <a:effectLst/>
                        </a:rPr>
                        <a:t>Staff-Manager </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3717601284"/>
                  </a:ext>
                </a:extLst>
              </a:tr>
              <a:tr h="0">
                <a:tc>
                  <a:txBody>
                    <a:bodyPr/>
                    <a:lstStyle/>
                    <a:p>
                      <a:pPr>
                        <a:lnSpc>
                          <a:spcPct val="107000"/>
                        </a:lnSpc>
                        <a:spcAft>
                          <a:spcPts val="0"/>
                        </a:spcAft>
                      </a:pPr>
                      <a:r>
                        <a:rPr lang="en-MY" sz="1100">
                          <a:effectLst/>
                        </a:rPr>
                        <a:t>Description</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a:lnSpc>
                          <a:spcPct val="107000"/>
                        </a:lnSpc>
                        <a:spcAft>
                          <a:spcPts val="0"/>
                        </a:spcAft>
                      </a:pPr>
                      <a:r>
                        <a:rPr lang="en-MY" sz="1100">
                          <a:effectLst/>
                        </a:rPr>
                        <a:t>Allow Managers to view monthly transactions / account reports for records.</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3054841189"/>
                  </a:ext>
                </a:extLst>
              </a:tr>
              <a:tr h="0">
                <a:tc>
                  <a:txBody>
                    <a:bodyPr/>
                    <a:lstStyle/>
                    <a:p>
                      <a:pPr>
                        <a:lnSpc>
                          <a:spcPct val="107000"/>
                        </a:lnSpc>
                        <a:spcAft>
                          <a:spcPts val="0"/>
                        </a:spcAft>
                      </a:pPr>
                      <a:r>
                        <a:rPr lang="en-MY" sz="1100">
                          <a:effectLst/>
                        </a:rPr>
                        <a:t>Triggers</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a:lnSpc>
                          <a:spcPct val="107000"/>
                        </a:lnSpc>
                        <a:spcAft>
                          <a:spcPts val="0"/>
                        </a:spcAft>
                      </a:pPr>
                      <a:r>
                        <a:rPr lang="en-MY" sz="1100">
                          <a:effectLst/>
                        </a:rPr>
                        <a:t>The user press on view report button</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482256030"/>
                  </a:ext>
                </a:extLst>
              </a:tr>
              <a:tr h="0">
                <a:tc>
                  <a:txBody>
                    <a:bodyPr/>
                    <a:lstStyle/>
                    <a:p>
                      <a:pPr>
                        <a:lnSpc>
                          <a:spcPct val="107000"/>
                        </a:lnSpc>
                        <a:spcAft>
                          <a:spcPts val="0"/>
                        </a:spcAft>
                      </a:pPr>
                      <a:r>
                        <a:rPr lang="en-MY" sz="1100">
                          <a:effectLst/>
                        </a:rPr>
                        <a:t>Preconditions</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a:lnSpc>
                          <a:spcPct val="107000"/>
                        </a:lnSpc>
                        <a:spcAft>
                          <a:spcPts val="0"/>
                        </a:spcAft>
                      </a:pPr>
                      <a:r>
                        <a:rPr lang="en-MY" sz="1100">
                          <a:effectLst/>
                        </a:rPr>
                        <a:t>User is navigating at the menu</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1484518439"/>
                  </a:ext>
                </a:extLst>
              </a:tr>
              <a:tr h="0">
                <a:tc>
                  <a:txBody>
                    <a:bodyPr/>
                    <a:lstStyle/>
                    <a:p>
                      <a:pPr>
                        <a:lnSpc>
                          <a:spcPct val="107000"/>
                        </a:lnSpc>
                        <a:spcAft>
                          <a:spcPts val="0"/>
                        </a:spcAft>
                      </a:pPr>
                      <a:r>
                        <a:rPr lang="en-MY" sz="1100">
                          <a:effectLst/>
                        </a:rPr>
                        <a:t>Postconditions</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marL="342900" lvl="0" indent="-342900">
                        <a:lnSpc>
                          <a:spcPct val="107000"/>
                        </a:lnSpc>
                        <a:spcAft>
                          <a:spcPts val="0"/>
                        </a:spcAft>
                        <a:buFont typeface="+mj-lt"/>
                        <a:buAutoNum type="arabicPeriod"/>
                      </a:pPr>
                      <a:r>
                        <a:rPr lang="en-MY" sz="1100">
                          <a:effectLst/>
                        </a:rPr>
                        <a:t>Users will be able to access the system via newly created accounts.</a:t>
                      </a:r>
                    </a:p>
                    <a:p>
                      <a:pPr marL="342900" lvl="0" indent="-342900">
                        <a:lnSpc>
                          <a:spcPct val="107000"/>
                        </a:lnSpc>
                        <a:spcAft>
                          <a:spcPts val="0"/>
                        </a:spcAft>
                        <a:buFont typeface="+mj-lt"/>
                        <a:buAutoNum type="arabicPeriod"/>
                      </a:pPr>
                      <a:r>
                        <a:rPr lang="en-MY" sz="1100">
                          <a:effectLst/>
                        </a:rPr>
                        <a:t>Users will be able to save and retrieve data via the system.</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2774331603"/>
                  </a:ext>
                </a:extLst>
              </a:tr>
              <a:tr h="0">
                <a:tc>
                  <a:txBody>
                    <a:bodyPr/>
                    <a:lstStyle/>
                    <a:p>
                      <a:pPr>
                        <a:lnSpc>
                          <a:spcPct val="107000"/>
                        </a:lnSpc>
                        <a:spcAft>
                          <a:spcPts val="0"/>
                        </a:spcAft>
                      </a:pPr>
                      <a:r>
                        <a:rPr lang="en-MY" sz="1100">
                          <a:effectLst/>
                        </a:rPr>
                        <a:t>Main Flow</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marL="342900" lvl="0" indent="-342900">
                        <a:lnSpc>
                          <a:spcPct val="107000"/>
                        </a:lnSpc>
                        <a:spcAft>
                          <a:spcPts val="0"/>
                        </a:spcAft>
                        <a:buFont typeface="+mj-lt"/>
                        <a:buAutoNum type="arabicPeriod"/>
                      </a:pPr>
                      <a:r>
                        <a:rPr lang="en-MY" sz="1100">
                          <a:effectLst/>
                        </a:rPr>
                        <a:t>Users will choose to view the transaction/account ledger from the menu.</a:t>
                      </a:r>
                    </a:p>
                    <a:p>
                      <a:pPr marL="342900" lvl="0" indent="-342900">
                        <a:lnSpc>
                          <a:spcPct val="107000"/>
                        </a:lnSpc>
                        <a:spcAft>
                          <a:spcPts val="0"/>
                        </a:spcAft>
                        <a:buFont typeface="+mj-lt"/>
                        <a:buAutoNum type="arabicPeriod"/>
                      </a:pPr>
                      <a:r>
                        <a:rPr lang="en-MY" sz="1100">
                          <a:effectLst/>
                        </a:rPr>
                        <a:t>Users will be shown with current month account ledger.</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1385051415"/>
                  </a:ext>
                </a:extLst>
              </a:tr>
              <a:tr h="0">
                <a:tc>
                  <a:txBody>
                    <a:bodyPr/>
                    <a:lstStyle/>
                    <a:p>
                      <a:pPr>
                        <a:lnSpc>
                          <a:spcPct val="107000"/>
                        </a:lnSpc>
                        <a:spcAft>
                          <a:spcPts val="0"/>
                        </a:spcAft>
                      </a:pPr>
                      <a:r>
                        <a:rPr lang="en-MY" sz="1100">
                          <a:effectLst/>
                        </a:rPr>
                        <a:t>Alternate Flow/Subflow</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a:lnSpc>
                          <a:spcPct val="107000"/>
                        </a:lnSpc>
                        <a:spcAft>
                          <a:spcPts val="0"/>
                        </a:spcAft>
                      </a:pPr>
                      <a:r>
                        <a:rPr lang="en-MY" sz="1100">
                          <a:effectLst/>
                        </a:rPr>
                        <a:t>AC1 User can view other month account ledger</a:t>
                      </a:r>
                    </a:p>
                    <a:p>
                      <a:pPr marL="342900" lvl="0" indent="-342900">
                        <a:lnSpc>
                          <a:spcPct val="107000"/>
                        </a:lnSpc>
                        <a:spcAft>
                          <a:spcPts val="0"/>
                        </a:spcAft>
                        <a:buFont typeface="+mj-lt"/>
                        <a:buAutoNum type="arabicPeriod"/>
                      </a:pPr>
                      <a:r>
                        <a:rPr lang="en-MY" sz="1100">
                          <a:effectLst/>
                        </a:rPr>
                        <a:t>User will choose which month to view</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2029897532"/>
                  </a:ext>
                </a:extLst>
              </a:tr>
              <a:tr h="0">
                <a:tc>
                  <a:txBody>
                    <a:bodyPr/>
                    <a:lstStyle/>
                    <a:p>
                      <a:pPr>
                        <a:lnSpc>
                          <a:spcPct val="107000"/>
                        </a:lnSpc>
                        <a:spcAft>
                          <a:spcPts val="0"/>
                        </a:spcAft>
                      </a:pPr>
                      <a:r>
                        <a:rPr lang="en-MY" sz="1100">
                          <a:effectLst/>
                        </a:rPr>
                        <a:t>Exceptions</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a:lnSpc>
                          <a:spcPct val="107000"/>
                        </a:lnSpc>
                        <a:spcAft>
                          <a:spcPts val="0"/>
                        </a:spcAft>
                      </a:pPr>
                      <a:r>
                        <a:rPr lang="en-MY" sz="1100" dirty="0">
                          <a:effectLst/>
                        </a:rPr>
                        <a:t>None</a:t>
                      </a:r>
                      <a:endParaRPr lang="en-MY"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3643147919"/>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990042078"/>
              </p:ext>
            </p:extLst>
          </p:nvPr>
        </p:nvGraphicFramePr>
        <p:xfrm>
          <a:off x="847936" y="3599126"/>
          <a:ext cx="5725160" cy="2439988"/>
        </p:xfrm>
        <a:graphic>
          <a:graphicData uri="http://schemas.openxmlformats.org/drawingml/2006/table">
            <a:tbl>
              <a:tblPr firstRow="1" firstCol="1" bandRow="1">
                <a:tableStyleId>{5C22544A-7EE6-4342-B048-85BDC9FD1C3A}</a:tableStyleId>
              </a:tblPr>
              <a:tblGrid>
                <a:gridCol w="1465580">
                  <a:extLst>
                    <a:ext uri="{9D8B030D-6E8A-4147-A177-3AD203B41FA5}">
                      <a16:colId xmlns:a16="http://schemas.microsoft.com/office/drawing/2014/main" val="358769701"/>
                    </a:ext>
                  </a:extLst>
                </a:gridCol>
                <a:gridCol w="3228340">
                  <a:extLst>
                    <a:ext uri="{9D8B030D-6E8A-4147-A177-3AD203B41FA5}">
                      <a16:colId xmlns:a16="http://schemas.microsoft.com/office/drawing/2014/main" val="1076776520"/>
                    </a:ext>
                  </a:extLst>
                </a:gridCol>
                <a:gridCol w="262890">
                  <a:extLst>
                    <a:ext uri="{9D8B030D-6E8A-4147-A177-3AD203B41FA5}">
                      <a16:colId xmlns:a16="http://schemas.microsoft.com/office/drawing/2014/main" val="2610602697"/>
                    </a:ext>
                  </a:extLst>
                </a:gridCol>
                <a:gridCol w="768350">
                  <a:extLst>
                    <a:ext uri="{9D8B030D-6E8A-4147-A177-3AD203B41FA5}">
                      <a16:colId xmlns:a16="http://schemas.microsoft.com/office/drawing/2014/main" val="765753151"/>
                    </a:ext>
                  </a:extLst>
                </a:gridCol>
              </a:tblGrid>
              <a:tr h="0">
                <a:tc>
                  <a:txBody>
                    <a:bodyPr/>
                    <a:lstStyle/>
                    <a:p>
                      <a:pPr>
                        <a:lnSpc>
                          <a:spcPct val="107000"/>
                        </a:lnSpc>
                        <a:spcAft>
                          <a:spcPts val="0"/>
                        </a:spcAft>
                      </a:pPr>
                      <a:r>
                        <a:rPr lang="en-MY" sz="1100">
                          <a:effectLst/>
                        </a:rPr>
                        <a:t>Use Case Name</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MY" sz="1100">
                          <a:effectLst/>
                        </a:rPr>
                        <a:t>Record transaction</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MY" sz="1100">
                          <a:effectLst/>
                        </a:rPr>
                        <a:t>ID</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MY" sz="1100">
                          <a:effectLst/>
                        </a:rPr>
                        <a:t>UC-04</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42642772"/>
                  </a:ext>
                </a:extLst>
              </a:tr>
              <a:tr h="0">
                <a:tc>
                  <a:txBody>
                    <a:bodyPr/>
                    <a:lstStyle/>
                    <a:p>
                      <a:pPr>
                        <a:lnSpc>
                          <a:spcPct val="107000"/>
                        </a:lnSpc>
                        <a:spcAft>
                          <a:spcPts val="0"/>
                        </a:spcAft>
                      </a:pPr>
                      <a:r>
                        <a:rPr lang="en-MY" sz="1100">
                          <a:effectLst/>
                        </a:rPr>
                        <a:t>Actors</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a:lnSpc>
                          <a:spcPct val="107000"/>
                        </a:lnSpc>
                        <a:spcAft>
                          <a:spcPts val="0"/>
                        </a:spcAft>
                      </a:pPr>
                      <a:r>
                        <a:rPr lang="en-MY" sz="1100">
                          <a:effectLst/>
                        </a:rPr>
                        <a:t>Staff-Manager ; Staff-Normal (User)</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3389014684"/>
                  </a:ext>
                </a:extLst>
              </a:tr>
              <a:tr h="0">
                <a:tc>
                  <a:txBody>
                    <a:bodyPr/>
                    <a:lstStyle/>
                    <a:p>
                      <a:pPr>
                        <a:lnSpc>
                          <a:spcPct val="107000"/>
                        </a:lnSpc>
                        <a:spcAft>
                          <a:spcPts val="0"/>
                        </a:spcAft>
                      </a:pPr>
                      <a:r>
                        <a:rPr lang="en-MY" sz="1100">
                          <a:effectLst/>
                        </a:rPr>
                        <a:t>Description</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a:lnSpc>
                          <a:spcPct val="107000"/>
                        </a:lnSpc>
                        <a:spcAft>
                          <a:spcPts val="0"/>
                        </a:spcAft>
                      </a:pPr>
                      <a:r>
                        <a:rPr lang="en-MY" sz="1100">
                          <a:effectLst/>
                        </a:rPr>
                        <a:t>Allow user to record new transaction done to the system</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553362463"/>
                  </a:ext>
                </a:extLst>
              </a:tr>
              <a:tr h="0">
                <a:tc>
                  <a:txBody>
                    <a:bodyPr/>
                    <a:lstStyle/>
                    <a:p>
                      <a:pPr>
                        <a:lnSpc>
                          <a:spcPct val="107000"/>
                        </a:lnSpc>
                        <a:spcAft>
                          <a:spcPts val="0"/>
                        </a:spcAft>
                      </a:pPr>
                      <a:r>
                        <a:rPr lang="en-MY" sz="1100">
                          <a:effectLst/>
                        </a:rPr>
                        <a:t>Triggers</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a:lnSpc>
                          <a:spcPct val="107000"/>
                        </a:lnSpc>
                        <a:spcAft>
                          <a:spcPts val="0"/>
                        </a:spcAft>
                      </a:pPr>
                      <a:r>
                        <a:rPr lang="en-MY" sz="1100">
                          <a:effectLst/>
                        </a:rPr>
                        <a:t>The user is initiating a transaction with customers or vendors</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1601718223"/>
                  </a:ext>
                </a:extLst>
              </a:tr>
              <a:tr h="0">
                <a:tc>
                  <a:txBody>
                    <a:bodyPr/>
                    <a:lstStyle/>
                    <a:p>
                      <a:pPr>
                        <a:lnSpc>
                          <a:spcPct val="107000"/>
                        </a:lnSpc>
                        <a:spcAft>
                          <a:spcPts val="0"/>
                        </a:spcAft>
                      </a:pPr>
                      <a:r>
                        <a:rPr lang="en-MY" sz="1100">
                          <a:effectLst/>
                        </a:rPr>
                        <a:t>Preconditions</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a:lnSpc>
                          <a:spcPct val="107000"/>
                        </a:lnSpc>
                        <a:spcAft>
                          <a:spcPts val="0"/>
                        </a:spcAft>
                      </a:pPr>
                      <a:r>
                        <a:rPr lang="en-MY" sz="1100">
                          <a:effectLst/>
                        </a:rPr>
                        <a:t>User conduction transaction</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244278362"/>
                  </a:ext>
                </a:extLst>
              </a:tr>
              <a:tr h="0">
                <a:tc>
                  <a:txBody>
                    <a:bodyPr/>
                    <a:lstStyle/>
                    <a:p>
                      <a:pPr>
                        <a:lnSpc>
                          <a:spcPct val="107000"/>
                        </a:lnSpc>
                        <a:spcAft>
                          <a:spcPts val="0"/>
                        </a:spcAft>
                      </a:pPr>
                      <a:r>
                        <a:rPr lang="en-MY" sz="1100">
                          <a:effectLst/>
                        </a:rPr>
                        <a:t>Postconditions</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marL="342900" lvl="0" indent="-342900">
                        <a:lnSpc>
                          <a:spcPct val="107000"/>
                        </a:lnSpc>
                        <a:spcAft>
                          <a:spcPts val="0"/>
                        </a:spcAft>
                        <a:buFont typeface="+mj-lt"/>
                        <a:buAutoNum type="arabicPeriod"/>
                      </a:pPr>
                      <a:r>
                        <a:rPr lang="en-MY" sz="1100">
                          <a:effectLst/>
                        </a:rPr>
                        <a:t>Transactions are saved into the ledger.</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3308736309"/>
                  </a:ext>
                </a:extLst>
              </a:tr>
              <a:tr h="0">
                <a:tc>
                  <a:txBody>
                    <a:bodyPr/>
                    <a:lstStyle/>
                    <a:p>
                      <a:pPr>
                        <a:lnSpc>
                          <a:spcPct val="107000"/>
                        </a:lnSpc>
                        <a:spcAft>
                          <a:spcPts val="0"/>
                        </a:spcAft>
                      </a:pPr>
                      <a:r>
                        <a:rPr lang="en-MY" sz="1100">
                          <a:effectLst/>
                        </a:rPr>
                        <a:t>Main Flow</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marL="342900" lvl="0" indent="-342900">
                        <a:lnSpc>
                          <a:spcPct val="107000"/>
                        </a:lnSpc>
                        <a:spcAft>
                          <a:spcPts val="0"/>
                        </a:spcAft>
                        <a:buFont typeface="+mj-lt"/>
                        <a:buAutoNum type="arabicPeriod"/>
                      </a:pPr>
                      <a:r>
                        <a:rPr lang="en-MY" sz="1100">
                          <a:effectLst/>
                        </a:rPr>
                        <a:t>Customer buy items from the store.</a:t>
                      </a:r>
                    </a:p>
                    <a:p>
                      <a:pPr marL="342900" lvl="0" indent="-342900">
                        <a:lnSpc>
                          <a:spcPct val="107000"/>
                        </a:lnSpc>
                        <a:spcAft>
                          <a:spcPts val="0"/>
                        </a:spcAft>
                        <a:buFont typeface="+mj-lt"/>
                        <a:buAutoNum type="arabicPeriod"/>
                      </a:pPr>
                      <a:r>
                        <a:rPr lang="en-MY" sz="1100">
                          <a:effectLst/>
                        </a:rPr>
                        <a:t>Customer checkout and pay for the item(s).</a:t>
                      </a:r>
                    </a:p>
                    <a:p>
                      <a:pPr marL="342900" lvl="0" indent="-342900">
                        <a:lnSpc>
                          <a:spcPct val="107000"/>
                        </a:lnSpc>
                        <a:spcAft>
                          <a:spcPts val="0"/>
                        </a:spcAft>
                        <a:buFont typeface="+mj-lt"/>
                        <a:buAutoNum type="arabicPeriod"/>
                      </a:pPr>
                      <a:r>
                        <a:rPr lang="en-MY" sz="1100">
                          <a:effectLst/>
                        </a:rPr>
                        <a:t>User record the transaction done into Debit Section in the system.</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310015417"/>
                  </a:ext>
                </a:extLst>
              </a:tr>
              <a:tr h="0">
                <a:tc>
                  <a:txBody>
                    <a:bodyPr/>
                    <a:lstStyle/>
                    <a:p>
                      <a:pPr>
                        <a:lnSpc>
                          <a:spcPct val="107000"/>
                        </a:lnSpc>
                        <a:spcAft>
                          <a:spcPts val="0"/>
                        </a:spcAft>
                      </a:pPr>
                      <a:r>
                        <a:rPr lang="en-MY" sz="1100">
                          <a:effectLst/>
                        </a:rPr>
                        <a:t>Alternate Flow/Subflow</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a:lnSpc>
                          <a:spcPct val="107000"/>
                        </a:lnSpc>
                        <a:spcAft>
                          <a:spcPts val="0"/>
                        </a:spcAft>
                      </a:pPr>
                      <a:r>
                        <a:rPr lang="en-MY" sz="1100">
                          <a:effectLst/>
                        </a:rPr>
                        <a:t>AC1 User (Staff-Manager) is buying from vendors</a:t>
                      </a:r>
                    </a:p>
                    <a:p>
                      <a:pPr marL="342900" lvl="0" indent="-342900">
                        <a:lnSpc>
                          <a:spcPct val="107000"/>
                        </a:lnSpc>
                        <a:spcAft>
                          <a:spcPts val="0"/>
                        </a:spcAft>
                        <a:buFont typeface="+mj-lt"/>
                        <a:buAutoNum type="arabicPeriod"/>
                      </a:pPr>
                      <a:r>
                        <a:rPr lang="en-MY" sz="1100">
                          <a:effectLst/>
                        </a:rPr>
                        <a:t>User will record the transaction done into Credit Section in the system.</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1640708222"/>
                  </a:ext>
                </a:extLst>
              </a:tr>
              <a:tr h="0">
                <a:tc>
                  <a:txBody>
                    <a:bodyPr/>
                    <a:lstStyle/>
                    <a:p>
                      <a:pPr>
                        <a:lnSpc>
                          <a:spcPct val="107000"/>
                        </a:lnSpc>
                        <a:spcAft>
                          <a:spcPts val="0"/>
                        </a:spcAft>
                      </a:pPr>
                      <a:r>
                        <a:rPr lang="en-MY" sz="1100">
                          <a:effectLst/>
                        </a:rPr>
                        <a:t>Exceptions</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a:lnSpc>
                          <a:spcPct val="107000"/>
                        </a:lnSpc>
                        <a:spcAft>
                          <a:spcPts val="0"/>
                        </a:spcAft>
                      </a:pPr>
                      <a:r>
                        <a:rPr lang="en-MY" sz="1100" dirty="0">
                          <a:effectLst/>
                        </a:rPr>
                        <a:t>EX1 Staff-Normal attempting to add record into Credit section</a:t>
                      </a:r>
                    </a:p>
                    <a:p>
                      <a:pPr marL="342900" lvl="0" indent="-342900">
                        <a:lnSpc>
                          <a:spcPct val="107000"/>
                        </a:lnSpc>
                        <a:spcAft>
                          <a:spcPts val="0"/>
                        </a:spcAft>
                        <a:buFont typeface="+mj-lt"/>
                        <a:buAutoNum type="arabicPeriod"/>
                      </a:pPr>
                      <a:r>
                        <a:rPr lang="en-MY" sz="1100" dirty="0">
                          <a:effectLst/>
                        </a:rPr>
                        <a:t>System notifies “Unauthorized Access” error to the user</a:t>
                      </a:r>
                      <a:endParaRPr lang="en-MY"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2573366523"/>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816479648"/>
              </p:ext>
            </p:extLst>
          </p:nvPr>
        </p:nvGraphicFramePr>
        <p:xfrm>
          <a:off x="6994737" y="493447"/>
          <a:ext cx="5725160" cy="2439989"/>
        </p:xfrm>
        <a:graphic>
          <a:graphicData uri="http://schemas.openxmlformats.org/drawingml/2006/table">
            <a:tbl>
              <a:tblPr firstRow="1" firstCol="1" bandRow="1">
                <a:tableStyleId>{5C22544A-7EE6-4342-B048-85BDC9FD1C3A}</a:tableStyleId>
              </a:tblPr>
              <a:tblGrid>
                <a:gridCol w="1465580">
                  <a:extLst>
                    <a:ext uri="{9D8B030D-6E8A-4147-A177-3AD203B41FA5}">
                      <a16:colId xmlns:a16="http://schemas.microsoft.com/office/drawing/2014/main" val="590278828"/>
                    </a:ext>
                  </a:extLst>
                </a:gridCol>
                <a:gridCol w="3228340">
                  <a:extLst>
                    <a:ext uri="{9D8B030D-6E8A-4147-A177-3AD203B41FA5}">
                      <a16:colId xmlns:a16="http://schemas.microsoft.com/office/drawing/2014/main" val="2697405251"/>
                    </a:ext>
                  </a:extLst>
                </a:gridCol>
                <a:gridCol w="262890">
                  <a:extLst>
                    <a:ext uri="{9D8B030D-6E8A-4147-A177-3AD203B41FA5}">
                      <a16:colId xmlns:a16="http://schemas.microsoft.com/office/drawing/2014/main" val="3483190649"/>
                    </a:ext>
                  </a:extLst>
                </a:gridCol>
                <a:gridCol w="768350">
                  <a:extLst>
                    <a:ext uri="{9D8B030D-6E8A-4147-A177-3AD203B41FA5}">
                      <a16:colId xmlns:a16="http://schemas.microsoft.com/office/drawing/2014/main" val="1174493969"/>
                    </a:ext>
                  </a:extLst>
                </a:gridCol>
              </a:tblGrid>
              <a:tr h="0">
                <a:tc>
                  <a:txBody>
                    <a:bodyPr/>
                    <a:lstStyle/>
                    <a:p>
                      <a:pPr>
                        <a:lnSpc>
                          <a:spcPct val="107000"/>
                        </a:lnSpc>
                        <a:spcAft>
                          <a:spcPts val="0"/>
                        </a:spcAft>
                      </a:pPr>
                      <a:r>
                        <a:rPr lang="en-MY" sz="1100">
                          <a:effectLst/>
                        </a:rPr>
                        <a:t>Use Case Name</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MY" sz="1100">
                          <a:effectLst/>
                        </a:rPr>
                        <a:t>Issue receipt</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MY" sz="1100">
                          <a:effectLst/>
                        </a:rPr>
                        <a:t>ID</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MY" sz="1100">
                          <a:effectLst/>
                        </a:rPr>
                        <a:t>UC-05</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70483217"/>
                  </a:ext>
                </a:extLst>
              </a:tr>
              <a:tr h="0">
                <a:tc>
                  <a:txBody>
                    <a:bodyPr/>
                    <a:lstStyle/>
                    <a:p>
                      <a:pPr>
                        <a:lnSpc>
                          <a:spcPct val="107000"/>
                        </a:lnSpc>
                        <a:spcAft>
                          <a:spcPts val="0"/>
                        </a:spcAft>
                      </a:pPr>
                      <a:r>
                        <a:rPr lang="en-MY" sz="1100">
                          <a:effectLst/>
                        </a:rPr>
                        <a:t>Actors</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a:lnSpc>
                          <a:spcPct val="107000"/>
                        </a:lnSpc>
                        <a:spcAft>
                          <a:spcPts val="0"/>
                        </a:spcAft>
                      </a:pPr>
                      <a:r>
                        <a:rPr lang="en-MY" sz="1100">
                          <a:effectLst/>
                        </a:rPr>
                        <a:t>Staff-Normal </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294511783"/>
                  </a:ext>
                </a:extLst>
              </a:tr>
              <a:tr h="0">
                <a:tc>
                  <a:txBody>
                    <a:bodyPr/>
                    <a:lstStyle/>
                    <a:p>
                      <a:pPr>
                        <a:lnSpc>
                          <a:spcPct val="107000"/>
                        </a:lnSpc>
                        <a:spcAft>
                          <a:spcPts val="0"/>
                        </a:spcAft>
                      </a:pPr>
                      <a:r>
                        <a:rPr lang="en-MY" sz="1100">
                          <a:effectLst/>
                        </a:rPr>
                        <a:t>Description</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a:lnSpc>
                          <a:spcPct val="107000"/>
                        </a:lnSpc>
                        <a:spcAft>
                          <a:spcPts val="0"/>
                        </a:spcAft>
                      </a:pPr>
                      <a:r>
                        <a:rPr lang="en-MY" sz="1100">
                          <a:effectLst/>
                        </a:rPr>
                        <a:t>Issue receipt after a transaction with customers is done</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997055341"/>
                  </a:ext>
                </a:extLst>
              </a:tr>
              <a:tr h="0">
                <a:tc>
                  <a:txBody>
                    <a:bodyPr/>
                    <a:lstStyle/>
                    <a:p>
                      <a:pPr>
                        <a:lnSpc>
                          <a:spcPct val="107000"/>
                        </a:lnSpc>
                        <a:spcAft>
                          <a:spcPts val="0"/>
                        </a:spcAft>
                      </a:pPr>
                      <a:r>
                        <a:rPr lang="en-MY" sz="1100">
                          <a:effectLst/>
                        </a:rPr>
                        <a:t>Triggers</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a:lnSpc>
                          <a:spcPct val="107000"/>
                        </a:lnSpc>
                        <a:spcAft>
                          <a:spcPts val="0"/>
                        </a:spcAft>
                      </a:pPr>
                      <a:r>
                        <a:rPr lang="en-MY" sz="1100">
                          <a:effectLst/>
                        </a:rPr>
                        <a:t>The user is finalising the customers payment</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1691134559"/>
                  </a:ext>
                </a:extLst>
              </a:tr>
              <a:tr h="0">
                <a:tc>
                  <a:txBody>
                    <a:bodyPr/>
                    <a:lstStyle/>
                    <a:p>
                      <a:pPr>
                        <a:lnSpc>
                          <a:spcPct val="107000"/>
                        </a:lnSpc>
                        <a:spcAft>
                          <a:spcPts val="0"/>
                        </a:spcAft>
                      </a:pPr>
                      <a:r>
                        <a:rPr lang="en-MY" sz="1100">
                          <a:effectLst/>
                        </a:rPr>
                        <a:t>Preconditions</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a:lnSpc>
                          <a:spcPct val="107000"/>
                        </a:lnSpc>
                        <a:spcAft>
                          <a:spcPts val="0"/>
                        </a:spcAft>
                      </a:pPr>
                      <a:r>
                        <a:rPr lang="en-MY" sz="1100">
                          <a:effectLst/>
                        </a:rPr>
                        <a:t>Received Payment’s from customer.</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562188931"/>
                  </a:ext>
                </a:extLst>
              </a:tr>
              <a:tr h="0">
                <a:tc>
                  <a:txBody>
                    <a:bodyPr/>
                    <a:lstStyle/>
                    <a:p>
                      <a:pPr>
                        <a:lnSpc>
                          <a:spcPct val="107000"/>
                        </a:lnSpc>
                        <a:spcAft>
                          <a:spcPts val="0"/>
                        </a:spcAft>
                      </a:pPr>
                      <a:r>
                        <a:rPr lang="en-MY" sz="1100">
                          <a:effectLst/>
                        </a:rPr>
                        <a:t>Postconditions</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marL="342900" lvl="0" indent="-342900">
                        <a:lnSpc>
                          <a:spcPct val="107000"/>
                        </a:lnSpc>
                        <a:spcAft>
                          <a:spcPts val="0"/>
                        </a:spcAft>
                        <a:buFont typeface="+mj-lt"/>
                        <a:buAutoNum type="arabicPeriod"/>
                      </a:pPr>
                      <a:r>
                        <a:rPr lang="en-MY" sz="1100">
                          <a:effectLst/>
                        </a:rPr>
                        <a:t>Transactions are saved into the ledger.</a:t>
                      </a:r>
                    </a:p>
                    <a:p>
                      <a:pPr marL="342900" lvl="0" indent="-342900">
                        <a:lnSpc>
                          <a:spcPct val="107000"/>
                        </a:lnSpc>
                        <a:spcAft>
                          <a:spcPts val="0"/>
                        </a:spcAft>
                        <a:buFont typeface="+mj-lt"/>
                        <a:buAutoNum type="arabicPeriod"/>
                      </a:pPr>
                      <a:r>
                        <a:rPr lang="en-MY" sz="1100">
                          <a:effectLst/>
                        </a:rPr>
                        <a:t>Customer get proof-of-transaction printed receipt</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1566944709"/>
                  </a:ext>
                </a:extLst>
              </a:tr>
              <a:tr h="0">
                <a:tc>
                  <a:txBody>
                    <a:bodyPr/>
                    <a:lstStyle/>
                    <a:p>
                      <a:pPr>
                        <a:lnSpc>
                          <a:spcPct val="107000"/>
                        </a:lnSpc>
                        <a:spcAft>
                          <a:spcPts val="0"/>
                        </a:spcAft>
                      </a:pPr>
                      <a:r>
                        <a:rPr lang="en-MY" sz="1100">
                          <a:effectLst/>
                        </a:rPr>
                        <a:t>Main Flow</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marL="342900" lvl="0" indent="-342900">
                        <a:lnSpc>
                          <a:spcPct val="107000"/>
                        </a:lnSpc>
                        <a:spcAft>
                          <a:spcPts val="0"/>
                        </a:spcAft>
                        <a:buFont typeface="+mj-lt"/>
                        <a:buAutoNum type="arabicPeriod"/>
                      </a:pPr>
                      <a:r>
                        <a:rPr lang="en-MY" sz="1100">
                          <a:effectLst/>
                        </a:rPr>
                        <a:t>Customer buy items from the store.</a:t>
                      </a:r>
                    </a:p>
                    <a:p>
                      <a:pPr marL="342900" lvl="0" indent="-342900">
                        <a:lnSpc>
                          <a:spcPct val="107000"/>
                        </a:lnSpc>
                        <a:spcAft>
                          <a:spcPts val="0"/>
                        </a:spcAft>
                        <a:buFont typeface="+mj-lt"/>
                        <a:buAutoNum type="arabicPeriod"/>
                      </a:pPr>
                      <a:r>
                        <a:rPr lang="en-MY" sz="1100">
                          <a:effectLst/>
                        </a:rPr>
                        <a:t>Customer checkout and pay for the item(s).</a:t>
                      </a:r>
                    </a:p>
                    <a:p>
                      <a:pPr marL="342900" lvl="0" indent="-342900">
                        <a:lnSpc>
                          <a:spcPct val="107000"/>
                        </a:lnSpc>
                        <a:spcAft>
                          <a:spcPts val="0"/>
                        </a:spcAft>
                        <a:buFont typeface="+mj-lt"/>
                        <a:buAutoNum type="arabicPeriod"/>
                      </a:pPr>
                      <a:r>
                        <a:rPr lang="en-MY" sz="1100">
                          <a:effectLst/>
                        </a:rPr>
                        <a:t>User record the transaction done into Debit Section in the system.</a:t>
                      </a:r>
                    </a:p>
                    <a:p>
                      <a:pPr marL="342900" lvl="0" indent="-342900">
                        <a:lnSpc>
                          <a:spcPct val="107000"/>
                        </a:lnSpc>
                        <a:spcAft>
                          <a:spcPts val="0"/>
                        </a:spcAft>
                        <a:buFont typeface="+mj-lt"/>
                        <a:buAutoNum type="arabicPeriod"/>
                      </a:pPr>
                      <a:r>
                        <a:rPr lang="en-MY" sz="1100">
                          <a:effectLst/>
                        </a:rPr>
                        <a:t>User issue a printed receipt to the customer</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3633934173"/>
                  </a:ext>
                </a:extLst>
              </a:tr>
              <a:tr h="0">
                <a:tc>
                  <a:txBody>
                    <a:bodyPr/>
                    <a:lstStyle/>
                    <a:p>
                      <a:pPr>
                        <a:lnSpc>
                          <a:spcPct val="107000"/>
                        </a:lnSpc>
                        <a:spcAft>
                          <a:spcPts val="0"/>
                        </a:spcAft>
                      </a:pPr>
                      <a:r>
                        <a:rPr lang="en-MY" sz="1100">
                          <a:effectLst/>
                        </a:rPr>
                        <a:t>Alternate Flow/Subflow</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a:lnSpc>
                          <a:spcPct val="107000"/>
                        </a:lnSpc>
                        <a:spcAft>
                          <a:spcPts val="0"/>
                        </a:spcAft>
                      </a:pPr>
                      <a:r>
                        <a:rPr lang="en-MY" sz="1100">
                          <a:effectLst/>
                        </a:rPr>
                        <a:t>None</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3105187120"/>
                  </a:ext>
                </a:extLst>
              </a:tr>
              <a:tr h="0">
                <a:tc>
                  <a:txBody>
                    <a:bodyPr/>
                    <a:lstStyle/>
                    <a:p>
                      <a:pPr>
                        <a:lnSpc>
                          <a:spcPct val="107000"/>
                        </a:lnSpc>
                        <a:spcAft>
                          <a:spcPts val="0"/>
                        </a:spcAft>
                      </a:pPr>
                      <a:r>
                        <a:rPr lang="en-MY" sz="1100">
                          <a:effectLst/>
                        </a:rPr>
                        <a:t>Exceptions</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a:lnSpc>
                          <a:spcPct val="107000"/>
                        </a:lnSpc>
                        <a:spcAft>
                          <a:spcPts val="0"/>
                        </a:spcAft>
                      </a:pPr>
                      <a:r>
                        <a:rPr lang="en-MY" sz="1100" dirty="0">
                          <a:effectLst/>
                        </a:rPr>
                        <a:t>None</a:t>
                      </a:r>
                      <a:endParaRPr lang="en-MY"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170346432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778558641"/>
              </p:ext>
            </p:extLst>
          </p:nvPr>
        </p:nvGraphicFramePr>
        <p:xfrm>
          <a:off x="6918536" y="3159421"/>
          <a:ext cx="5725160" cy="3491444"/>
        </p:xfrm>
        <a:graphic>
          <a:graphicData uri="http://schemas.openxmlformats.org/drawingml/2006/table">
            <a:tbl>
              <a:tblPr firstRow="1" firstCol="1" bandRow="1">
                <a:tableStyleId>{5C22544A-7EE6-4342-B048-85BDC9FD1C3A}</a:tableStyleId>
              </a:tblPr>
              <a:tblGrid>
                <a:gridCol w="1465580">
                  <a:extLst>
                    <a:ext uri="{9D8B030D-6E8A-4147-A177-3AD203B41FA5}">
                      <a16:colId xmlns:a16="http://schemas.microsoft.com/office/drawing/2014/main" val="2094343852"/>
                    </a:ext>
                  </a:extLst>
                </a:gridCol>
                <a:gridCol w="3228340">
                  <a:extLst>
                    <a:ext uri="{9D8B030D-6E8A-4147-A177-3AD203B41FA5}">
                      <a16:colId xmlns:a16="http://schemas.microsoft.com/office/drawing/2014/main" val="2123068469"/>
                    </a:ext>
                  </a:extLst>
                </a:gridCol>
                <a:gridCol w="262890">
                  <a:extLst>
                    <a:ext uri="{9D8B030D-6E8A-4147-A177-3AD203B41FA5}">
                      <a16:colId xmlns:a16="http://schemas.microsoft.com/office/drawing/2014/main" val="3740690618"/>
                    </a:ext>
                  </a:extLst>
                </a:gridCol>
                <a:gridCol w="768350">
                  <a:extLst>
                    <a:ext uri="{9D8B030D-6E8A-4147-A177-3AD203B41FA5}">
                      <a16:colId xmlns:a16="http://schemas.microsoft.com/office/drawing/2014/main" val="1206982611"/>
                    </a:ext>
                  </a:extLst>
                </a:gridCol>
              </a:tblGrid>
              <a:tr h="0">
                <a:tc>
                  <a:txBody>
                    <a:bodyPr/>
                    <a:lstStyle/>
                    <a:p>
                      <a:pPr>
                        <a:lnSpc>
                          <a:spcPct val="107000"/>
                        </a:lnSpc>
                        <a:spcAft>
                          <a:spcPts val="0"/>
                        </a:spcAft>
                      </a:pPr>
                      <a:r>
                        <a:rPr lang="en-MY" sz="1100">
                          <a:effectLst/>
                        </a:rPr>
                        <a:t>Use Case Name</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MY" sz="1100">
                          <a:effectLst/>
                        </a:rPr>
                        <a:t>Update Warranty Claim Status</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MY" sz="1100">
                          <a:effectLst/>
                        </a:rPr>
                        <a:t>ID</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MY" sz="1100">
                          <a:effectLst/>
                        </a:rPr>
                        <a:t>UC-06</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74099416"/>
                  </a:ext>
                </a:extLst>
              </a:tr>
              <a:tr h="0">
                <a:tc>
                  <a:txBody>
                    <a:bodyPr/>
                    <a:lstStyle/>
                    <a:p>
                      <a:pPr>
                        <a:lnSpc>
                          <a:spcPct val="107000"/>
                        </a:lnSpc>
                        <a:spcAft>
                          <a:spcPts val="0"/>
                        </a:spcAft>
                      </a:pPr>
                      <a:r>
                        <a:rPr lang="en-MY" sz="1100">
                          <a:effectLst/>
                        </a:rPr>
                        <a:t>Actors</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a:lnSpc>
                          <a:spcPct val="107000"/>
                        </a:lnSpc>
                        <a:spcAft>
                          <a:spcPts val="0"/>
                        </a:spcAft>
                      </a:pPr>
                      <a:r>
                        <a:rPr lang="en-MY" sz="1100">
                          <a:effectLst/>
                        </a:rPr>
                        <a:t>Staff-Normal (User)</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3517564813"/>
                  </a:ext>
                </a:extLst>
              </a:tr>
              <a:tr h="0">
                <a:tc>
                  <a:txBody>
                    <a:bodyPr/>
                    <a:lstStyle/>
                    <a:p>
                      <a:pPr>
                        <a:lnSpc>
                          <a:spcPct val="107000"/>
                        </a:lnSpc>
                        <a:spcAft>
                          <a:spcPts val="0"/>
                        </a:spcAft>
                      </a:pPr>
                      <a:r>
                        <a:rPr lang="en-MY" sz="1100">
                          <a:effectLst/>
                        </a:rPr>
                        <a:t>Description</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a:lnSpc>
                          <a:spcPct val="107000"/>
                        </a:lnSpc>
                        <a:spcAft>
                          <a:spcPts val="0"/>
                        </a:spcAft>
                      </a:pPr>
                      <a:r>
                        <a:rPr lang="en-MY" sz="1100">
                          <a:effectLst/>
                        </a:rPr>
                        <a:t>Allow user to update and record warranty and repair claim from customers.</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1525018565"/>
                  </a:ext>
                </a:extLst>
              </a:tr>
              <a:tr h="0">
                <a:tc>
                  <a:txBody>
                    <a:bodyPr/>
                    <a:lstStyle/>
                    <a:p>
                      <a:pPr>
                        <a:lnSpc>
                          <a:spcPct val="107000"/>
                        </a:lnSpc>
                        <a:spcAft>
                          <a:spcPts val="0"/>
                        </a:spcAft>
                      </a:pPr>
                      <a:r>
                        <a:rPr lang="en-MY" sz="1100">
                          <a:effectLst/>
                        </a:rPr>
                        <a:t>Triggers</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a:lnSpc>
                          <a:spcPct val="107000"/>
                        </a:lnSpc>
                        <a:spcAft>
                          <a:spcPts val="0"/>
                        </a:spcAft>
                      </a:pPr>
                      <a:r>
                        <a:rPr lang="en-MY" sz="1100">
                          <a:effectLst/>
                        </a:rPr>
                        <a:t>The user click on a button</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1098807407"/>
                  </a:ext>
                </a:extLst>
              </a:tr>
              <a:tr h="505356">
                <a:tc>
                  <a:txBody>
                    <a:bodyPr/>
                    <a:lstStyle/>
                    <a:p>
                      <a:pPr>
                        <a:lnSpc>
                          <a:spcPct val="107000"/>
                        </a:lnSpc>
                        <a:spcAft>
                          <a:spcPts val="0"/>
                        </a:spcAft>
                      </a:pPr>
                      <a:r>
                        <a:rPr lang="en-MY" sz="1100">
                          <a:effectLst/>
                        </a:rPr>
                        <a:t>Preconditions</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marL="342900" lvl="0" indent="-342900">
                        <a:lnSpc>
                          <a:spcPct val="107000"/>
                        </a:lnSpc>
                        <a:spcAft>
                          <a:spcPts val="0"/>
                        </a:spcAft>
                        <a:buFont typeface="+mj-lt"/>
                        <a:buAutoNum type="arabicPeriod"/>
                      </a:pPr>
                      <a:r>
                        <a:rPr lang="en-MY" sz="1100" dirty="0">
                          <a:effectLst/>
                        </a:rPr>
                        <a:t>The user received faulty items from user.</a:t>
                      </a:r>
                    </a:p>
                    <a:p>
                      <a:pPr marL="342900" lvl="0" indent="-342900">
                        <a:lnSpc>
                          <a:spcPct val="107000"/>
                        </a:lnSpc>
                        <a:spcAft>
                          <a:spcPts val="0"/>
                        </a:spcAft>
                        <a:buFont typeface="+mj-lt"/>
                        <a:buAutoNum type="arabicPeriod"/>
                      </a:pPr>
                      <a:r>
                        <a:rPr lang="en-MY" sz="1100" dirty="0">
                          <a:effectLst/>
                        </a:rPr>
                        <a:t>Check for the items conditions</a:t>
                      </a:r>
                      <a:endParaRPr lang="en-MY"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2444708602"/>
                  </a:ext>
                </a:extLst>
              </a:tr>
              <a:tr h="0">
                <a:tc>
                  <a:txBody>
                    <a:bodyPr/>
                    <a:lstStyle/>
                    <a:p>
                      <a:pPr>
                        <a:lnSpc>
                          <a:spcPct val="107000"/>
                        </a:lnSpc>
                        <a:spcAft>
                          <a:spcPts val="0"/>
                        </a:spcAft>
                      </a:pPr>
                      <a:r>
                        <a:rPr lang="en-MY" sz="1100">
                          <a:effectLst/>
                        </a:rPr>
                        <a:t>Postconditions</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marL="342900" lvl="0" indent="-342900">
                        <a:lnSpc>
                          <a:spcPct val="107000"/>
                        </a:lnSpc>
                        <a:spcAft>
                          <a:spcPts val="0"/>
                        </a:spcAft>
                        <a:buFont typeface="+mj-lt"/>
                        <a:buAutoNum type="arabicPeriod"/>
                      </a:pPr>
                      <a:r>
                        <a:rPr lang="en-MY" sz="1100" dirty="0">
                          <a:effectLst/>
                        </a:rPr>
                        <a:t>Records are saved into the ledger.</a:t>
                      </a:r>
                      <a:endParaRPr lang="en-MY"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3164175244"/>
                  </a:ext>
                </a:extLst>
              </a:tr>
              <a:tr h="0">
                <a:tc>
                  <a:txBody>
                    <a:bodyPr/>
                    <a:lstStyle/>
                    <a:p>
                      <a:pPr>
                        <a:lnSpc>
                          <a:spcPct val="107000"/>
                        </a:lnSpc>
                        <a:spcAft>
                          <a:spcPts val="0"/>
                        </a:spcAft>
                      </a:pPr>
                      <a:r>
                        <a:rPr lang="en-MY" sz="1100">
                          <a:effectLst/>
                        </a:rPr>
                        <a:t>Main Flow</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marL="342900" lvl="0" indent="-342900">
                        <a:lnSpc>
                          <a:spcPct val="107000"/>
                        </a:lnSpc>
                        <a:spcAft>
                          <a:spcPts val="0"/>
                        </a:spcAft>
                        <a:buFont typeface="+mj-lt"/>
                        <a:buAutoNum type="arabicPeriod"/>
                      </a:pPr>
                      <a:r>
                        <a:rPr lang="en-MY" sz="1100">
                          <a:effectLst/>
                        </a:rPr>
                        <a:t>Customer return faulty item(s) to the user.</a:t>
                      </a:r>
                    </a:p>
                    <a:p>
                      <a:pPr marL="342900" lvl="0" indent="-342900">
                        <a:lnSpc>
                          <a:spcPct val="107000"/>
                        </a:lnSpc>
                        <a:spcAft>
                          <a:spcPts val="0"/>
                        </a:spcAft>
                        <a:buFont typeface="+mj-lt"/>
                        <a:buAutoNum type="arabicPeriod"/>
                      </a:pPr>
                      <a:r>
                        <a:rPr lang="en-MY" sz="1100">
                          <a:effectLst/>
                        </a:rPr>
                        <a:t>User validate and check for any damages/fault.</a:t>
                      </a:r>
                    </a:p>
                    <a:p>
                      <a:pPr marL="342900" lvl="0" indent="-342900">
                        <a:lnSpc>
                          <a:spcPct val="107000"/>
                        </a:lnSpc>
                        <a:spcAft>
                          <a:spcPts val="0"/>
                        </a:spcAft>
                        <a:buFont typeface="+mj-lt"/>
                        <a:buAutoNum type="arabicPeriod"/>
                      </a:pPr>
                      <a:r>
                        <a:rPr lang="en-MY" sz="1100">
                          <a:effectLst/>
                        </a:rPr>
                        <a:t>User record the customer’s warranty and repair claim into the system</a:t>
                      </a:r>
                    </a:p>
                    <a:p>
                      <a:pPr marL="342900" lvl="0" indent="-342900">
                        <a:lnSpc>
                          <a:spcPct val="107000"/>
                        </a:lnSpc>
                        <a:spcAft>
                          <a:spcPts val="0"/>
                        </a:spcAft>
                        <a:buFont typeface="+mj-lt"/>
                        <a:buAutoNum type="arabicPeriod"/>
                      </a:pPr>
                      <a:r>
                        <a:rPr lang="en-MY" sz="1100">
                          <a:effectLst/>
                        </a:rPr>
                        <a:t>User give customer repair/warranty receipt with tracking number.</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2489351108"/>
                  </a:ext>
                </a:extLst>
              </a:tr>
              <a:tr h="0">
                <a:tc>
                  <a:txBody>
                    <a:bodyPr/>
                    <a:lstStyle/>
                    <a:p>
                      <a:pPr>
                        <a:lnSpc>
                          <a:spcPct val="107000"/>
                        </a:lnSpc>
                        <a:spcAft>
                          <a:spcPts val="0"/>
                        </a:spcAft>
                      </a:pPr>
                      <a:r>
                        <a:rPr lang="en-MY" sz="1100">
                          <a:effectLst/>
                        </a:rPr>
                        <a:t>Alternate Flow/Subflow</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a:lnSpc>
                          <a:spcPct val="107000"/>
                        </a:lnSpc>
                        <a:spcAft>
                          <a:spcPts val="0"/>
                        </a:spcAft>
                      </a:pPr>
                      <a:r>
                        <a:rPr lang="en-MY" sz="1100">
                          <a:effectLst/>
                        </a:rPr>
                        <a:t>AC1 User finds out the faulty item is replaceable</a:t>
                      </a:r>
                    </a:p>
                    <a:p>
                      <a:pPr marL="342900" lvl="0" indent="-342900">
                        <a:lnSpc>
                          <a:spcPct val="107000"/>
                        </a:lnSpc>
                        <a:spcAft>
                          <a:spcPts val="0"/>
                        </a:spcAft>
                        <a:buFont typeface="+mj-lt"/>
                        <a:buAutoNum type="arabicPeriod"/>
                      </a:pPr>
                      <a:r>
                        <a:rPr lang="en-MY" sz="1100">
                          <a:effectLst/>
                        </a:rPr>
                        <a:t>User will replace the item with new unit instead.</a:t>
                      </a:r>
                    </a:p>
                    <a:p>
                      <a:pPr>
                        <a:lnSpc>
                          <a:spcPct val="107000"/>
                        </a:lnSpc>
                        <a:spcAft>
                          <a:spcPts val="0"/>
                        </a:spcAft>
                      </a:pPr>
                      <a:r>
                        <a:rPr lang="en-MY" sz="1100">
                          <a:effectLst/>
                        </a:rPr>
                        <a:t>AC2 User finds out the faulty item is non-replaceable</a:t>
                      </a:r>
                    </a:p>
                    <a:p>
                      <a:pPr marL="342900" lvl="0" indent="-342900">
                        <a:lnSpc>
                          <a:spcPct val="107000"/>
                        </a:lnSpc>
                        <a:spcAft>
                          <a:spcPts val="0"/>
                        </a:spcAft>
                        <a:buFont typeface="+mj-lt"/>
                        <a:buAutoNum type="arabicPeriod"/>
                      </a:pPr>
                      <a:r>
                        <a:rPr lang="en-MY" sz="1100">
                          <a:effectLst/>
                        </a:rPr>
                        <a:t>User record the claim into the system</a:t>
                      </a:r>
                    </a:p>
                    <a:p>
                      <a:pPr marL="342900" lvl="0" indent="-342900">
                        <a:lnSpc>
                          <a:spcPct val="107000"/>
                        </a:lnSpc>
                        <a:spcAft>
                          <a:spcPts val="0"/>
                        </a:spcAft>
                        <a:buFont typeface="+mj-lt"/>
                        <a:buAutoNum type="arabicPeriod"/>
                      </a:pPr>
                      <a:r>
                        <a:rPr lang="en-MY" sz="1100">
                          <a:effectLst/>
                        </a:rPr>
                        <a:t>User send the item to manufacturer.</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1612388679"/>
                  </a:ext>
                </a:extLst>
              </a:tr>
              <a:tr h="0">
                <a:tc>
                  <a:txBody>
                    <a:bodyPr/>
                    <a:lstStyle/>
                    <a:p>
                      <a:pPr>
                        <a:lnSpc>
                          <a:spcPct val="107000"/>
                        </a:lnSpc>
                        <a:spcAft>
                          <a:spcPts val="0"/>
                        </a:spcAft>
                      </a:pPr>
                      <a:r>
                        <a:rPr lang="en-MY" sz="1100">
                          <a:effectLst/>
                        </a:rPr>
                        <a:t>Exceptions</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a:lnSpc>
                          <a:spcPct val="107000"/>
                        </a:lnSpc>
                        <a:spcAft>
                          <a:spcPts val="0"/>
                        </a:spcAft>
                      </a:pPr>
                      <a:r>
                        <a:rPr lang="en-MY" sz="1100" dirty="0">
                          <a:effectLst/>
                        </a:rPr>
                        <a:t>None</a:t>
                      </a:r>
                      <a:endParaRPr lang="en-MY"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1135611835"/>
                  </a:ext>
                </a:extLst>
              </a:tr>
            </a:tbl>
          </a:graphicData>
        </a:graphic>
      </p:graphicFrame>
    </p:spTree>
    <p:extLst>
      <p:ext uri="{BB962C8B-B14F-4D97-AF65-F5344CB8AC3E}">
        <p14:creationId xmlns:p14="http://schemas.microsoft.com/office/powerpoint/2010/main" val="19688312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C2E478F-E849-4A8C-AF1F-CBCC78A7CBFA}" type="slidenum">
              <a:rPr lang="en-US" smtClean="0"/>
              <a:t>19</a:t>
            </a:fld>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202383089"/>
              </p:ext>
            </p:extLst>
          </p:nvPr>
        </p:nvGraphicFramePr>
        <p:xfrm>
          <a:off x="577003" y="347926"/>
          <a:ext cx="5725160" cy="2439989"/>
        </p:xfrm>
        <a:graphic>
          <a:graphicData uri="http://schemas.openxmlformats.org/drawingml/2006/table">
            <a:tbl>
              <a:tblPr firstRow="1" firstCol="1" bandRow="1">
                <a:tableStyleId>{5C22544A-7EE6-4342-B048-85BDC9FD1C3A}</a:tableStyleId>
              </a:tblPr>
              <a:tblGrid>
                <a:gridCol w="1465580">
                  <a:extLst>
                    <a:ext uri="{9D8B030D-6E8A-4147-A177-3AD203B41FA5}">
                      <a16:colId xmlns:a16="http://schemas.microsoft.com/office/drawing/2014/main" val="1613167474"/>
                    </a:ext>
                  </a:extLst>
                </a:gridCol>
                <a:gridCol w="3228340">
                  <a:extLst>
                    <a:ext uri="{9D8B030D-6E8A-4147-A177-3AD203B41FA5}">
                      <a16:colId xmlns:a16="http://schemas.microsoft.com/office/drawing/2014/main" val="900445102"/>
                    </a:ext>
                  </a:extLst>
                </a:gridCol>
                <a:gridCol w="262890">
                  <a:extLst>
                    <a:ext uri="{9D8B030D-6E8A-4147-A177-3AD203B41FA5}">
                      <a16:colId xmlns:a16="http://schemas.microsoft.com/office/drawing/2014/main" val="1094410616"/>
                    </a:ext>
                  </a:extLst>
                </a:gridCol>
                <a:gridCol w="768350">
                  <a:extLst>
                    <a:ext uri="{9D8B030D-6E8A-4147-A177-3AD203B41FA5}">
                      <a16:colId xmlns:a16="http://schemas.microsoft.com/office/drawing/2014/main" val="967357377"/>
                    </a:ext>
                  </a:extLst>
                </a:gridCol>
              </a:tblGrid>
              <a:tr h="0">
                <a:tc>
                  <a:txBody>
                    <a:bodyPr/>
                    <a:lstStyle/>
                    <a:p>
                      <a:pPr>
                        <a:lnSpc>
                          <a:spcPct val="107000"/>
                        </a:lnSpc>
                        <a:spcAft>
                          <a:spcPts val="0"/>
                        </a:spcAft>
                      </a:pPr>
                      <a:r>
                        <a:rPr lang="en-MY" sz="1100">
                          <a:effectLst/>
                        </a:rPr>
                        <a:t>Use Case Name</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MY" sz="1100">
                          <a:effectLst/>
                        </a:rPr>
                        <a:t>Track repair status</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MY" sz="1100">
                          <a:effectLst/>
                        </a:rPr>
                        <a:t>ID</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0"/>
                        </a:spcAft>
                      </a:pPr>
                      <a:r>
                        <a:rPr lang="en-MY" sz="1100">
                          <a:effectLst/>
                        </a:rPr>
                        <a:t>UC-07</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21266590"/>
                  </a:ext>
                </a:extLst>
              </a:tr>
              <a:tr h="0">
                <a:tc>
                  <a:txBody>
                    <a:bodyPr/>
                    <a:lstStyle/>
                    <a:p>
                      <a:pPr>
                        <a:lnSpc>
                          <a:spcPct val="107000"/>
                        </a:lnSpc>
                        <a:spcAft>
                          <a:spcPts val="0"/>
                        </a:spcAft>
                      </a:pPr>
                      <a:r>
                        <a:rPr lang="en-MY" sz="1100">
                          <a:effectLst/>
                        </a:rPr>
                        <a:t>Actors</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a:lnSpc>
                          <a:spcPct val="107000"/>
                        </a:lnSpc>
                        <a:spcAft>
                          <a:spcPts val="0"/>
                        </a:spcAft>
                      </a:pPr>
                      <a:r>
                        <a:rPr lang="en-MY" sz="1100">
                          <a:effectLst/>
                        </a:rPr>
                        <a:t>Customer </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2226480932"/>
                  </a:ext>
                </a:extLst>
              </a:tr>
              <a:tr h="0">
                <a:tc>
                  <a:txBody>
                    <a:bodyPr/>
                    <a:lstStyle/>
                    <a:p>
                      <a:pPr>
                        <a:lnSpc>
                          <a:spcPct val="107000"/>
                        </a:lnSpc>
                        <a:spcAft>
                          <a:spcPts val="0"/>
                        </a:spcAft>
                      </a:pPr>
                      <a:r>
                        <a:rPr lang="en-MY" sz="1100">
                          <a:effectLst/>
                        </a:rPr>
                        <a:t>Description</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a:lnSpc>
                          <a:spcPct val="107000"/>
                        </a:lnSpc>
                        <a:spcAft>
                          <a:spcPts val="0"/>
                        </a:spcAft>
                      </a:pPr>
                      <a:r>
                        <a:rPr lang="en-MY" sz="1100">
                          <a:effectLst/>
                        </a:rPr>
                        <a:t>Issue receipt after a transaction with customers is done</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820807720"/>
                  </a:ext>
                </a:extLst>
              </a:tr>
              <a:tr h="0">
                <a:tc>
                  <a:txBody>
                    <a:bodyPr/>
                    <a:lstStyle/>
                    <a:p>
                      <a:pPr>
                        <a:lnSpc>
                          <a:spcPct val="107000"/>
                        </a:lnSpc>
                        <a:spcAft>
                          <a:spcPts val="0"/>
                        </a:spcAft>
                      </a:pPr>
                      <a:r>
                        <a:rPr lang="en-MY" sz="1100">
                          <a:effectLst/>
                        </a:rPr>
                        <a:t>Triggers</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a:lnSpc>
                          <a:spcPct val="107000"/>
                        </a:lnSpc>
                        <a:spcAft>
                          <a:spcPts val="0"/>
                        </a:spcAft>
                      </a:pPr>
                      <a:r>
                        <a:rPr lang="en-MY" sz="1100">
                          <a:effectLst/>
                        </a:rPr>
                        <a:t>User access tracking page and enter the tracking number</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4129175470"/>
                  </a:ext>
                </a:extLst>
              </a:tr>
              <a:tr h="0">
                <a:tc>
                  <a:txBody>
                    <a:bodyPr/>
                    <a:lstStyle/>
                    <a:p>
                      <a:pPr>
                        <a:lnSpc>
                          <a:spcPct val="107000"/>
                        </a:lnSpc>
                        <a:spcAft>
                          <a:spcPts val="0"/>
                        </a:spcAft>
                      </a:pPr>
                      <a:r>
                        <a:rPr lang="en-MY" sz="1100">
                          <a:effectLst/>
                        </a:rPr>
                        <a:t>Preconditions</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marL="342900" lvl="0" indent="-342900">
                        <a:lnSpc>
                          <a:spcPct val="107000"/>
                        </a:lnSpc>
                        <a:spcAft>
                          <a:spcPts val="0"/>
                        </a:spcAft>
                        <a:buFont typeface="+mj-lt"/>
                        <a:buAutoNum type="arabicPeriod"/>
                      </a:pPr>
                      <a:r>
                        <a:rPr lang="en-MY" sz="1100">
                          <a:effectLst/>
                        </a:rPr>
                        <a:t>Staff update repair status to customer via the system</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1361169365"/>
                  </a:ext>
                </a:extLst>
              </a:tr>
              <a:tr h="0">
                <a:tc>
                  <a:txBody>
                    <a:bodyPr/>
                    <a:lstStyle/>
                    <a:p>
                      <a:pPr>
                        <a:lnSpc>
                          <a:spcPct val="107000"/>
                        </a:lnSpc>
                        <a:spcAft>
                          <a:spcPts val="0"/>
                        </a:spcAft>
                      </a:pPr>
                      <a:r>
                        <a:rPr lang="en-MY" sz="1100">
                          <a:effectLst/>
                        </a:rPr>
                        <a:t>Postconditions</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marL="342900" lvl="0" indent="-342900">
                        <a:lnSpc>
                          <a:spcPct val="107000"/>
                        </a:lnSpc>
                        <a:spcAft>
                          <a:spcPts val="0"/>
                        </a:spcAft>
                        <a:buFont typeface="+mj-lt"/>
                        <a:buAutoNum type="arabicPeriod"/>
                      </a:pPr>
                      <a:r>
                        <a:rPr lang="en-MY" sz="1100">
                          <a:effectLst/>
                        </a:rPr>
                        <a:t>User get latest update on repair works</a:t>
                      </a:r>
                    </a:p>
                    <a:p>
                      <a:pPr marL="342900" lvl="0" indent="-342900">
                        <a:lnSpc>
                          <a:spcPct val="107000"/>
                        </a:lnSpc>
                        <a:spcAft>
                          <a:spcPts val="0"/>
                        </a:spcAft>
                        <a:buFont typeface="+mj-lt"/>
                        <a:buAutoNum type="arabicPeriod"/>
                      </a:pPr>
                      <a:r>
                        <a:rPr lang="en-MY" sz="1100">
                          <a:effectLst/>
                        </a:rPr>
                        <a:t>User can reclaim their items once repair done</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415394858"/>
                  </a:ext>
                </a:extLst>
              </a:tr>
              <a:tr h="0">
                <a:tc>
                  <a:txBody>
                    <a:bodyPr/>
                    <a:lstStyle/>
                    <a:p>
                      <a:pPr>
                        <a:lnSpc>
                          <a:spcPct val="107000"/>
                        </a:lnSpc>
                        <a:spcAft>
                          <a:spcPts val="0"/>
                        </a:spcAft>
                      </a:pPr>
                      <a:r>
                        <a:rPr lang="en-MY" sz="1100">
                          <a:effectLst/>
                        </a:rPr>
                        <a:t>Main Flow</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marL="342900" lvl="0" indent="-342900">
                        <a:lnSpc>
                          <a:spcPct val="107000"/>
                        </a:lnSpc>
                        <a:spcAft>
                          <a:spcPts val="0"/>
                        </a:spcAft>
                        <a:buFont typeface="+mj-lt"/>
                        <a:buAutoNum type="arabicPeriod"/>
                      </a:pPr>
                      <a:r>
                        <a:rPr lang="en-MY" sz="1100">
                          <a:effectLst/>
                        </a:rPr>
                        <a:t>User received tracking number from staff in charge</a:t>
                      </a:r>
                    </a:p>
                    <a:p>
                      <a:pPr marL="342900" lvl="0" indent="-342900">
                        <a:lnSpc>
                          <a:spcPct val="107000"/>
                        </a:lnSpc>
                        <a:spcAft>
                          <a:spcPts val="0"/>
                        </a:spcAft>
                        <a:buFont typeface="+mj-lt"/>
                        <a:buAutoNum type="arabicPeriod"/>
                      </a:pPr>
                      <a:r>
                        <a:rPr lang="en-MY" sz="1100">
                          <a:effectLst/>
                        </a:rPr>
                        <a:t>User access the system and choose to track warranty status</a:t>
                      </a:r>
                    </a:p>
                    <a:p>
                      <a:pPr marL="342900" lvl="0" indent="-342900">
                        <a:lnSpc>
                          <a:spcPct val="107000"/>
                        </a:lnSpc>
                        <a:spcAft>
                          <a:spcPts val="0"/>
                        </a:spcAft>
                        <a:buFont typeface="+mj-lt"/>
                        <a:buAutoNum type="arabicPeriod"/>
                      </a:pPr>
                      <a:r>
                        <a:rPr lang="en-MY" sz="1100">
                          <a:effectLst/>
                        </a:rPr>
                        <a:t>User enter tracking number</a:t>
                      </a:r>
                    </a:p>
                    <a:p>
                      <a:pPr marL="342900" lvl="0" indent="-342900">
                        <a:lnSpc>
                          <a:spcPct val="107000"/>
                        </a:lnSpc>
                        <a:spcAft>
                          <a:spcPts val="0"/>
                        </a:spcAft>
                        <a:buFont typeface="+mj-lt"/>
                        <a:buAutoNum type="arabicPeriod"/>
                      </a:pPr>
                      <a:r>
                        <a:rPr lang="en-MY" sz="1100">
                          <a:effectLst/>
                        </a:rPr>
                        <a:t>User get latest status of their repair and warranty claims.</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3253056567"/>
                  </a:ext>
                </a:extLst>
              </a:tr>
              <a:tr h="0">
                <a:tc>
                  <a:txBody>
                    <a:bodyPr/>
                    <a:lstStyle/>
                    <a:p>
                      <a:pPr>
                        <a:lnSpc>
                          <a:spcPct val="107000"/>
                        </a:lnSpc>
                        <a:spcAft>
                          <a:spcPts val="0"/>
                        </a:spcAft>
                      </a:pPr>
                      <a:r>
                        <a:rPr lang="en-MY" sz="1100">
                          <a:effectLst/>
                        </a:rPr>
                        <a:t>Alternate Flow/Subflow</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a:lnSpc>
                          <a:spcPct val="107000"/>
                        </a:lnSpc>
                        <a:spcAft>
                          <a:spcPts val="0"/>
                        </a:spcAft>
                      </a:pPr>
                      <a:r>
                        <a:rPr lang="en-MY" sz="1100">
                          <a:effectLst/>
                        </a:rPr>
                        <a:t>None</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425448359"/>
                  </a:ext>
                </a:extLst>
              </a:tr>
              <a:tr h="0">
                <a:tc>
                  <a:txBody>
                    <a:bodyPr/>
                    <a:lstStyle/>
                    <a:p>
                      <a:pPr>
                        <a:lnSpc>
                          <a:spcPct val="107000"/>
                        </a:lnSpc>
                        <a:spcAft>
                          <a:spcPts val="0"/>
                        </a:spcAft>
                      </a:pPr>
                      <a:r>
                        <a:rPr lang="en-MY" sz="1100">
                          <a:effectLst/>
                        </a:rPr>
                        <a:t>Exceptions</a:t>
                      </a:r>
                      <a:endParaRPr lang="en-MY"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3">
                  <a:txBody>
                    <a:bodyPr/>
                    <a:lstStyle/>
                    <a:p>
                      <a:pPr>
                        <a:lnSpc>
                          <a:spcPct val="107000"/>
                        </a:lnSpc>
                        <a:spcAft>
                          <a:spcPts val="0"/>
                        </a:spcAft>
                      </a:pPr>
                      <a:r>
                        <a:rPr lang="en-MY" sz="1100" dirty="0">
                          <a:effectLst/>
                        </a:rPr>
                        <a:t>None</a:t>
                      </a:r>
                      <a:endParaRPr lang="en-MY"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MY"/>
                    </a:p>
                  </a:txBody>
                  <a:tcPr/>
                </a:tc>
                <a:tc hMerge="1">
                  <a:txBody>
                    <a:bodyPr/>
                    <a:lstStyle/>
                    <a:p>
                      <a:endParaRPr lang="en-MY"/>
                    </a:p>
                  </a:txBody>
                  <a:tcPr/>
                </a:tc>
                <a:extLst>
                  <a:ext uri="{0D108BD9-81ED-4DB2-BD59-A6C34878D82A}">
                    <a16:rowId xmlns:a16="http://schemas.microsoft.com/office/drawing/2014/main" val="3478345927"/>
                  </a:ext>
                </a:extLst>
              </a:tr>
            </a:tbl>
          </a:graphicData>
        </a:graphic>
      </p:graphicFrame>
    </p:spTree>
    <p:extLst>
      <p:ext uri="{BB962C8B-B14F-4D97-AF65-F5344CB8AC3E}">
        <p14:creationId xmlns:p14="http://schemas.microsoft.com/office/powerpoint/2010/main" val="1888639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descr="Accent block">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682108" y="1534996"/>
            <a:ext cx="10827784" cy="2795451"/>
          </a:xfrm>
        </p:spPr>
        <p:txBody>
          <a:bodyPr>
            <a:normAutofit fontScale="90000"/>
          </a:bodyPr>
          <a:lstStyle/>
          <a:p>
            <a:pPr algn="l"/>
            <a:br>
              <a:rPr lang="en-US" dirty="0"/>
            </a:br>
            <a:r>
              <a:rPr lang="en-US" sz="2700" dirty="0"/>
              <a:t>1.MUHAMMAD YUSRY HADI BIN MOHD YAZID</a:t>
            </a:r>
            <a:br>
              <a:rPr lang="en-US" sz="2700" dirty="0"/>
            </a:br>
            <a:r>
              <a:rPr lang="en-US" sz="2700" dirty="0"/>
              <a:t>2.IMANUL SAFWAN BIN HILMI</a:t>
            </a:r>
            <a:br>
              <a:rPr lang="en-US" sz="2700" dirty="0"/>
            </a:br>
            <a:r>
              <a:rPr lang="en-US" sz="2700" dirty="0"/>
              <a:t>3.MUHAMMAD DANISH MIRZA BIN MUZAIRUL</a:t>
            </a:r>
            <a:br>
              <a:rPr lang="en-US" sz="2700" dirty="0"/>
            </a:br>
            <a:r>
              <a:rPr lang="en-US" sz="2700" dirty="0"/>
              <a:t>4.NUR IZZAH IZZATI BINTI KUSAINI</a:t>
            </a:r>
            <a:br>
              <a:rPr lang="en-US" sz="2700" dirty="0"/>
            </a:br>
            <a:r>
              <a:rPr lang="en-US" sz="2700" dirty="0"/>
              <a:t>5.NURUL IZZAH BT ZATIMIN</a:t>
            </a:r>
            <a:br>
              <a:rPr lang="en-US" sz="2700" dirty="0"/>
            </a:br>
            <a:r>
              <a:rPr lang="en-US" sz="2700" dirty="0"/>
              <a:t>6.NUR DENNEIA AMYLEIA BINTI A KAMARUDIN</a:t>
            </a:r>
            <a:endParaRPr lang="en-US" sz="2700" dirty="0">
              <a:solidFill>
                <a:schemeClr val="bg1"/>
              </a:solidFill>
            </a:endParaRPr>
          </a:p>
        </p:txBody>
      </p:sp>
      <p:sp>
        <p:nvSpPr>
          <p:cNvPr id="3" name="TextBox 2"/>
          <p:cNvSpPr txBox="1"/>
          <p:nvPr/>
        </p:nvSpPr>
        <p:spPr>
          <a:xfrm>
            <a:off x="2647406" y="879566"/>
            <a:ext cx="6322423" cy="923330"/>
          </a:xfrm>
          <a:prstGeom prst="rect">
            <a:avLst/>
          </a:prstGeom>
          <a:noFill/>
        </p:spPr>
        <p:txBody>
          <a:bodyPr wrap="square" rtlCol="0">
            <a:spAutoFit/>
          </a:bodyPr>
          <a:lstStyle/>
          <a:p>
            <a:pPr algn="ctr"/>
            <a:r>
              <a:rPr lang="en-US" sz="5400" dirty="0">
                <a:solidFill>
                  <a:schemeClr val="bg1"/>
                </a:solidFill>
              </a:rPr>
              <a:t>GROUP MEMBERS</a:t>
            </a:r>
            <a:endParaRPr lang="en-MY" sz="5400" dirty="0">
              <a:solidFill>
                <a:schemeClr val="bg1"/>
              </a:solidFill>
            </a:endParaRPr>
          </a:p>
        </p:txBody>
      </p:sp>
    </p:spTree>
    <p:extLst>
      <p:ext uri="{BB962C8B-B14F-4D97-AF65-F5344CB8AC3E}">
        <p14:creationId xmlns:p14="http://schemas.microsoft.com/office/powerpoint/2010/main" val="3177423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C2E478F-E849-4A8C-AF1F-CBCC78A7CBFA}" type="slidenum">
              <a:rPr lang="en-US" smtClean="0"/>
              <a:t>20</a:t>
            </a:fld>
            <a:endParaRPr lang="en-US"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1808057" y="2029778"/>
            <a:ext cx="8389620" cy="4373245"/>
          </a:xfrm>
          <a:prstGeom prst="rect">
            <a:avLst/>
          </a:prstGeom>
          <a:noFill/>
          <a:ln>
            <a:noFill/>
          </a:ln>
        </p:spPr>
      </p:pic>
      <p:sp>
        <p:nvSpPr>
          <p:cNvPr id="4" name="TextBox 3"/>
          <p:cNvSpPr txBox="1"/>
          <p:nvPr/>
        </p:nvSpPr>
        <p:spPr>
          <a:xfrm>
            <a:off x="4538133" y="711200"/>
            <a:ext cx="2099734" cy="369332"/>
          </a:xfrm>
          <a:prstGeom prst="rect">
            <a:avLst/>
          </a:prstGeom>
          <a:noFill/>
        </p:spPr>
        <p:txBody>
          <a:bodyPr wrap="square" rtlCol="0">
            <a:spAutoFit/>
          </a:bodyPr>
          <a:lstStyle/>
          <a:p>
            <a:r>
              <a:rPr lang="en-MY" dirty="0"/>
              <a:t>Class diagram</a:t>
            </a:r>
          </a:p>
        </p:txBody>
      </p:sp>
    </p:spTree>
    <p:extLst>
      <p:ext uri="{BB962C8B-B14F-4D97-AF65-F5344CB8AC3E}">
        <p14:creationId xmlns:p14="http://schemas.microsoft.com/office/powerpoint/2010/main" val="2723853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C2E478F-E849-4A8C-AF1F-CBCC78A7CBFA}" type="slidenum">
              <a:rPr lang="en-US" smtClean="0"/>
              <a:t>21</a:t>
            </a:fld>
            <a:endParaRPr lang="en-US"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1825307" y="2768600"/>
            <a:ext cx="8185785" cy="3200400"/>
          </a:xfrm>
          <a:prstGeom prst="rect">
            <a:avLst/>
          </a:prstGeom>
          <a:noFill/>
          <a:ln>
            <a:noFill/>
          </a:ln>
        </p:spPr>
      </p:pic>
      <p:sp>
        <p:nvSpPr>
          <p:cNvPr id="4" name="TextBox 3"/>
          <p:cNvSpPr txBox="1"/>
          <p:nvPr/>
        </p:nvSpPr>
        <p:spPr>
          <a:xfrm>
            <a:off x="4428067" y="846667"/>
            <a:ext cx="2294466" cy="369332"/>
          </a:xfrm>
          <a:prstGeom prst="rect">
            <a:avLst/>
          </a:prstGeom>
          <a:noFill/>
        </p:spPr>
        <p:txBody>
          <a:bodyPr wrap="square" rtlCol="0">
            <a:spAutoFit/>
          </a:bodyPr>
          <a:lstStyle/>
          <a:p>
            <a:r>
              <a:rPr lang="en-MY" dirty="0"/>
              <a:t>Object diagram</a:t>
            </a:r>
          </a:p>
        </p:txBody>
      </p:sp>
    </p:spTree>
    <p:extLst>
      <p:ext uri="{BB962C8B-B14F-4D97-AF65-F5344CB8AC3E}">
        <p14:creationId xmlns:p14="http://schemas.microsoft.com/office/powerpoint/2010/main" val="26608307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5821256" y="1614045"/>
            <a:ext cx="5036820" cy="5036820"/>
          </a:xfrm>
          <a:prstGeom prst="rect">
            <a:avLst/>
          </a:prstGeom>
          <a:noFill/>
          <a:ln>
            <a:noFill/>
          </a:ln>
        </p:spPr>
      </p:pic>
      <p:pic>
        <p:nvPicPr>
          <p:cNvPr id="3" name="Picture 2"/>
          <p:cNvPicPr/>
          <p:nvPr/>
        </p:nvPicPr>
        <p:blipFill>
          <a:blip r:embed="rId3">
            <a:extLst>
              <a:ext uri="{28A0092B-C50C-407E-A947-70E740481C1C}">
                <a14:useLocalDpi xmlns:a14="http://schemas.microsoft.com/office/drawing/2010/main" val="0"/>
              </a:ext>
            </a:extLst>
          </a:blip>
          <a:srcRect/>
          <a:stretch>
            <a:fillRect/>
          </a:stretch>
        </p:blipFill>
        <p:spPr bwMode="auto">
          <a:xfrm>
            <a:off x="212513" y="1280477"/>
            <a:ext cx="4892040" cy="3230245"/>
          </a:xfrm>
          <a:prstGeom prst="rect">
            <a:avLst/>
          </a:prstGeom>
          <a:noFill/>
          <a:ln>
            <a:noFill/>
          </a:ln>
        </p:spPr>
      </p:pic>
      <p:sp>
        <p:nvSpPr>
          <p:cNvPr id="2" name="Slide Number Placeholder 1"/>
          <p:cNvSpPr>
            <a:spLocks noGrp="1"/>
          </p:cNvSpPr>
          <p:nvPr>
            <p:ph type="sldNum" sz="quarter" idx="12"/>
          </p:nvPr>
        </p:nvSpPr>
        <p:spPr/>
        <p:txBody>
          <a:bodyPr/>
          <a:lstStyle/>
          <a:p>
            <a:fld id="{8C2E478F-E849-4A8C-AF1F-CBCC78A7CBFA}" type="slidenum">
              <a:rPr lang="en-US" smtClean="0"/>
              <a:t>22</a:t>
            </a:fld>
            <a:endParaRPr lang="en-US" dirty="0"/>
          </a:p>
        </p:txBody>
      </p:sp>
      <p:sp>
        <p:nvSpPr>
          <p:cNvPr id="5" name="TextBox 4"/>
          <p:cNvSpPr txBox="1"/>
          <p:nvPr/>
        </p:nvSpPr>
        <p:spPr>
          <a:xfrm>
            <a:off x="4618989" y="245533"/>
            <a:ext cx="2404534" cy="646331"/>
          </a:xfrm>
          <a:prstGeom prst="rect">
            <a:avLst/>
          </a:prstGeom>
          <a:noFill/>
        </p:spPr>
        <p:txBody>
          <a:bodyPr wrap="square" rtlCol="0">
            <a:spAutoFit/>
          </a:bodyPr>
          <a:lstStyle/>
          <a:p>
            <a:r>
              <a:rPr lang="en-MY" b="1" dirty="0"/>
              <a:t>Sequence Diagram</a:t>
            </a:r>
          </a:p>
          <a:p>
            <a:endParaRPr lang="en-MY" dirty="0"/>
          </a:p>
        </p:txBody>
      </p:sp>
    </p:spTree>
    <p:extLst>
      <p:ext uri="{BB962C8B-B14F-4D97-AF65-F5344CB8AC3E}">
        <p14:creationId xmlns:p14="http://schemas.microsoft.com/office/powerpoint/2010/main" val="310251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C2E478F-E849-4A8C-AF1F-CBCC78A7CBFA}" type="slidenum">
              <a:rPr lang="en-US" smtClean="0"/>
              <a:t>23</a:t>
            </a:fld>
            <a:endParaRPr lang="en-US"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749724" y="838200"/>
            <a:ext cx="4274820" cy="3962400"/>
          </a:xfrm>
          <a:prstGeom prst="rect">
            <a:avLst/>
          </a:prstGeom>
          <a:noFill/>
          <a:ln>
            <a:noFill/>
          </a:ln>
        </p:spPr>
      </p:pic>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6007523" y="1104900"/>
            <a:ext cx="4732020" cy="3429000"/>
          </a:xfrm>
          <a:prstGeom prst="rect">
            <a:avLst/>
          </a:prstGeom>
          <a:noFill/>
          <a:ln>
            <a:noFill/>
          </a:ln>
        </p:spPr>
      </p:pic>
    </p:spTree>
    <p:extLst>
      <p:ext uri="{BB962C8B-B14F-4D97-AF65-F5344CB8AC3E}">
        <p14:creationId xmlns:p14="http://schemas.microsoft.com/office/powerpoint/2010/main" val="2230732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C2E478F-E849-4A8C-AF1F-CBCC78A7CBFA}" type="slidenum">
              <a:rPr lang="en-US" smtClean="0"/>
              <a:t>24</a:t>
            </a:fld>
            <a:endParaRPr lang="en-US"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737870" y="2226734"/>
            <a:ext cx="4213860" cy="1524000"/>
          </a:xfrm>
          <a:prstGeom prst="rect">
            <a:avLst/>
          </a:prstGeom>
          <a:noFill/>
          <a:ln>
            <a:noFill/>
          </a:ln>
        </p:spPr>
      </p:pic>
      <p:sp>
        <p:nvSpPr>
          <p:cNvPr id="4" name="TextBox 3"/>
          <p:cNvSpPr txBox="1"/>
          <p:nvPr/>
        </p:nvSpPr>
        <p:spPr>
          <a:xfrm>
            <a:off x="3894667" y="770467"/>
            <a:ext cx="3098800" cy="646331"/>
          </a:xfrm>
          <a:prstGeom prst="rect">
            <a:avLst/>
          </a:prstGeom>
          <a:noFill/>
        </p:spPr>
        <p:txBody>
          <a:bodyPr wrap="square" rtlCol="0">
            <a:spAutoFit/>
          </a:bodyPr>
          <a:lstStyle/>
          <a:p>
            <a:r>
              <a:rPr lang="en-MY" b="1" dirty="0"/>
              <a:t>Communication Diagram</a:t>
            </a:r>
          </a:p>
          <a:p>
            <a:endParaRPr lang="en-MY" dirty="0"/>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5356013" y="2226734"/>
            <a:ext cx="5730240" cy="1234440"/>
          </a:xfrm>
          <a:prstGeom prst="rect">
            <a:avLst/>
          </a:prstGeom>
          <a:noFill/>
          <a:ln>
            <a:noFill/>
          </a:ln>
        </p:spPr>
      </p:pic>
    </p:spTree>
    <p:extLst>
      <p:ext uri="{BB962C8B-B14F-4D97-AF65-F5344CB8AC3E}">
        <p14:creationId xmlns:p14="http://schemas.microsoft.com/office/powerpoint/2010/main" val="8656613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C2E478F-E849-4A8C-AF1F-CBCC78A7CBFA}" type="slidenum">
              <a:rPr lang="en-US" smtClean="0"/>
              <a:t>25</a:t>
            </a:fld>
            <a:endParaRPr lang="en-US"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1140460" y="1829223"/>
            <a:ext cx="3459480" cy="2065020"/>
          </a:xfrm>
          <a:prstGeom prst="rect">
            <a:avLst/>
          </a:prstGeom>
          <a:noFill/>
          <a:ln>
            <a:noFill/>
          </a:ln>
        </p:spPr>
      </p:pic>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5766223" y="1948604"/>
            <a:ext cx="4655820" cy="2232660"/>
          </a:xfrm>
          <a:prstGeom prst="rect">
            <a:avLst/>
          </a:prstGeom>
          <a:noFill/>
          <a:ln>
            <a:noFill/>
          </a:ln>
        </p:spPr>
      </p:pic>
    </p:spTree>
    <p:extLst>
      <p:ext uri="{BB962C8B-B14F-4D97-AF65-F5344CB8AC3E}">
        <p14:creationId xmlns:p14="http://schemas.microsoft.com/office/powerpoint/2010/main" val="1358825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C2E478F-E849-4A8C-AF1F-CBCC78A7CBFA}" type="slidenum">
              <a:rPr lang="en-US" smtClean="0"/>
              <a:t>26</a:t>
            </a:fld>
            <a:endParaRPr lang="en-US" dirty="0"/>
          </a:p>
        </p:txBody>
      </p:sp>
      <p:pic>
        <p:nvPicPr>
          <p:cNvPr id="3" name="Picture 2"/>
          <p:cNvPicPr/>
          <p:nvPr/>
        </p:nvPicPr>
        <p:blipFill>
          <a:blip r:embed="rId2">
            <a:extLst>
              <a:ext uri="{28A0092B-C50C-407E-A947-70E740481C1C}">
                <a14:useLocalDpi xmlns:a14="http://schemas.microsoft.com/office/drawing/2010/main" val="0"/>
              </a:ext>
            </a:extLst>
          </a:blip>
          <a:srcRect/>
          <a:stretch>
            <a:fillRect/>
          </a:stretch>
        </p:blipFill>
        <p:spPr bwMode="auto">
          <a:xfrm>
            <a:off x="3337560" y="2529840"/>
            <a:ext cx="5516880" cy="1798320"/>
          </a:xfrm>
          <a:prstGeom prst="rect">
            <a:avLst/>
          </a:prstGeom>
          <a:noFill/>
          <a:ln>
            <a:noFill/>
          </a:ln>
        </p:spPr>
      </p:pic>
    </p:spTree>
    <p:extLst>
      <p:ext uri="{BB962C8B-B14F-4D97-AF65-F5344CB8AC3E}">
        <p14:creationId xmlns:p14="http://schemas.microsoft.com/office/powerpoint/2010/main" val="1347169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534194-745D-4888-BF16-6C09F65EA484}"/>
              </a:ext>
            </a:extLst>
          </p:cNvPr>
          <p:cNvSpPr>
            <a:spLocks noGrp="1"/>
          </p:cNvSpPr>
          <p:nvPr>
            <p:ph type="title"/>
          </p:nvPr>
        </p:nvSpPr>
        <p:spPr/>
        <p:txBody>
          <a:bodyPr anchor="ctr">
            <a:normAutofit fontScale="90000"/>
          </a:bodyPr>
          <a:lstStyle/>
          <a:p>
            <a:r>
              <a:rPr lang="en-US" u="sng" dirty="0"/>
              <a:t>Client’s Background</a:t>
            </a:r>
            <a:br>
              <a:rPr lang="en-US" dirty="0"/>
            </a:br>
            <a:br>
              <a:rPr lang="en-US" dirty="0"/>
            </a:br>
            <a:br>
              <a:rPr lang="en-US" dirty="0"/>
            </a:br>
            <a:endParaRPr lang="en-US" dirty="0"/>
          </a:p>
        </p:txBody>
      </p:sp>
      <p:sp>
        <p:nvSpPr>
          <p:cNvPr id="6" name="Text Placeholder 5">
            <a:extLst>
              <a:ext uri="{FF2B5EF4-FFF2-40B4-BE49-F238E27FC236}">
                <a16:creationId xmlns:a16="http://schemas.microsoft.com/office/drawing/2014/main" id="{5FBB0776-0624-4A97-8BD3-03CF602288BA}"/>
              </a:ext>
            </a:extLst>
          </p:cNvPr>
          <p:cNvSpPr>
            <a:spLocks noGrp="1"/>
          </p:cNvSpPr>
          <p:nvPr>
            <p:ph type="body" sz="quarter" idx="3"/>
          </p:nvPr>
        </p:nvSpPr>
        <p:spPr>
          <a:xfrm>
            <a:off x="6627802" y="1518444"/>
            <a:ext cx="5183188" cy="494506"/>
          </a:xfrm>
        </p:spPr>
        <p:txBody>
          <a:bodyPr>
            <a:noAutofit/>
          </a:bodyPr>
          <a:lstStyle/>
          <a:p>
            <a:r>
              <a:rPr lang="en-MY" sz="1200" u="sng" dirty="0"/>
              <a:t> </a:t>
            </a:r>
            <a:r>
              <a:rPr lang="en-MY" sz="1200" u="sng" dirty="0">
                <a:solidFill>
                  <a:srgbClr val="01023B"/>
                </a:solidFill>
                <a:latin typeface="Franklin Gothic Heavy" panose="020B0903020102020204" pitchFamily="34" charset="0"/>
              </a:rPr>
              <a:t>Client’s Organisational Background</a:t>
            </a:r>
            <a:endParaRPr lang="en-US" sz="1200" dirty="0">
              <a:solidFill>
                <a:srgbClr val="01023B"/>
              </a:solidFill>
              <a:latin typeface="Franklin Gothic Heavy" panose="020B0903020102020204" pitchFamily="34" charset="0"/>
            </a:endParaRPr>
          </a:p>
        </p:txBody>
      </p:sp>
      <p:sp>
        <p:nvSpPr>
          <p:cNvPr id="8" name="Slide Number Placeholder 7">
            <a:extLst>
              <a:ext uri="{FF2B5EF4-FFF2-40B4-BE49-F238E27FC236}">
                <a16:creationId xmlns:a16="http://schemas.microsoft.com/office/drawing/2014/main" id="{84A4C0E3-E146-49BF-804D-D369F89E8F2A}"/>
              </a:ext>
            </a:extLst>
          </p:cNvPr>
          <p:cNvSpPr>
            <a:spLocks noGrp="1"/>
          </p:cNvSpPr>
          <p:nvPr>
            <p:ph type="sldNum" sz="quarter" idx="12"/>
          </p:nvPr>
        </p:nvSpPr>
        <p:spPr/>
        <p:txBody>
          <a:bodyPr/>
          <a:lstStyle/>
          <a:p>
            <a:fld id="{8C2E478F-E849-4A8C-AF1F-CBCC78A7CBFA}" type="slidenum">
              <a:rPr lang="en-US" smtClean="0"/>
              <a:t>27</a:t>
            </a:fld>
            <a:endParaRPr lang="en-US" dirty="0"/>
          </a:p>
        </p:txBody>
      </p:sp>
      <p:sp>
        <p:nvSpPr>
          <p:cNvPr id="16" name="Content Placeholder 15"/>
          <p:cNvSpPr>
            <a:spLocks noGrp="1"/>
          </p:cNvSpPr>
          <p:nvPr>
            <p:ph sz="half" idx="2"/>
          </p:nvPr>
        </p:nvSpPr>
        <p:spPr>
          <a:xfrm>
            <a:off x="208199" y="1673067"/>
            <a:ext cx="6482298" cy="5185619"/>
          </a:xfrm>
        </p:spPr>
        <p:txBody>
          <a:bodyPr>
            <a:normAutofit fontScale="92500" lnSpcReduction="10000"/>
          </a:bodyPr>
          <a:lstStyle/>
          <a:p>
            <a:pPr marL="342900" indent="-342900">
              <a:buAutoNum type="arabicPeriod"/>
            </a:pPr>
            <a:r>
              <a:rPr lang="de-DE" b="1" dirty="0"/>
              <a:t>Client Name: </a:t>
            </a:r>
            <a:r>
              <a:rPr lang="de-DE" dirty="0"/>
              <a:t>MOHAMAD ALI BIN AHMAD</a:t>
            </a:r>
            <a:endParaRPr lang="de-DE" b="1" dirty="0"/>
          </a:p>
          <a:p>
            <a:pPr marL="342900" indent="-342900">
              <a:buAutoNum type="arabicPeriod"/>
            </a:pPr>
            <a:r>
              <a:rPr lang="en-MY" b="1" dirty="0"/>
              <a:t>Company: </a:t>
            </a:r>
            <a:r>
              <a:rPr lang="en-MY" dirty="0"/>
              <a:t>JUTA GADGET (registered as MOHAMAD ALI BIN AHMAD, </a:t>
            </a:r>
          </a:p>
          <a:p>
            <a:pPr marL="0" indent="0">
              <a:buNone/>
            </a:pPr>
            <a:r>
              <a:rPr lang="en-MY" dirty="0"/>
              <a:t>                ROB : IP0124697-P)</a:t>
            </a:r>
          </a:p>
          <a:p>
            <a:pPr marL="342900" indent="-342900">
              <a:buAutoNum type="arabicPeriod" startAt="3"/>
            </a:pPr>
            <a:r>
              <a:rPr lang="en-US" b="1" dirty="0"/>
              <a:t>Preferred contact method:</a:t>
            </a:r>
            <a:r>
              <a:rPr lang="en-US" dirty="0"/>
              <a:t>     </a:t>
            </a:r>
            <a:r>
              <a:rPr lang="en-US" strike="sngStrike" dirty="0"/>
              <a:t>*Email  </a:t>
            </a:r>
            <a:r>
              <a:rPr lang="en-US" dirty="0"/>
              <a:t>      *Phone</a:t>
            </a:r>
          </a:p>
          <a:p>
            <a:pPr marL="342900" indent="-342900">
              <a:buAutoNum type="arabicPeriod" startAt="3"/>
            </a:pPr>
            <a:r>
              <a:rPr lang="en-MY" b="1" dirty="0"/>
              <a:t>Phone: </a:t>
            </a:r>
            <a:r>
              <a:rPr lang="en-MY" dirty="0"/>
              <a:t>012-5855459 </a:t>
            </a:r>
          </a:p>
          <a:p>
            <a:pPr marL="342900" indent="-342900">
              <a:buAutoNum type="arabicPeriod" startAt="5"/>
            </a:pPr>
            <a:r>
              <a:rPr lang="en-MY" b="1" dirty="0"/>
              <a:t>Company address:  </a:t>
            </a:r>
            <a:r>
              <a:rPr lang="en-MY" sz="1500" dirty="0"/>
              <a:t> No 2, </a:t>
            </a:r>
            <a:r>
              <a:rPr lang="en-MY" sz="1500" dirty="0" err="1"/>
              <a:t>Jalan</a:t>
            </a:r>
            <a:r>
              <a:rPr lang="en-MY" sz="1500" dirty="0"/>
              <a:t> Iskandar </a:t>
            </a:r>
            <a:r>
              <a:rPr lang="en-MY" sz="1500" dirty="0" err="1"/>
              <a:t>Bistari</a:t>
            </a:r>
            <a:r>
              <a:rPr lang="en-MY" sz="1500" dirty="0"/>
              <a:t> 1, Taman Iskandar </a:t>
            </a:r>
          </a:p>
          <a:p>
            <a:pPr marL="0" indent="0">
              <a:buNone/>
            </a:pPr>
            <a:r>
              <a:rPr lang="en-MY" sz="1500" dirty="0"/>
              <a:t>		  </a:t>
            </a:r>
            <a:r>
              <a:rPr lang="en-MY" sz="1500" dirty="0" err="1"/>
              <a:t>Perdana</a:t>
            </a:r>
            <a:r>
              <a:rPr lang="en-MY" sz="1500" dirty="0"/>
              <a:t>, Bandar Seri Iskandar, 32610.</a:t>
            </a:r>
          </a:p>
          <a:p>
            <a:pPr marL="0" indent="0">
              <a:buNone/>
            </a:pPr>
            <a:r>
              <a:rPr lang="en-MY" dirty="0"/>
              <a:t>6.     </a:t>
            </a:r>
            <a:r>
              <a:rPr lang="en-MY" b="1" dirty="0"/>
              <a:t>Working hours:</a:t>
            </a:r>
          </a:p>
          <a:p>
            <a:pPr fontAlgn="base">
              <a:buFont typeface="Courier New" panose="02070309020205020404" pitchFamily="49" charset="0"/>
              <a:buChar char="o"/>
            </a:pPr>
            <a:r>
              <a:rPr lang="en-US" dirty="0"/>
              <a:t>11.00 AM to 11.30 PM (Everyday except Friday)</a:t>
            </a:r>
          </a:p>
          <a:p>
            <a:pPr fontAlgn="base">
              <a:buFont typeface="Courier New" panose="02070309020205020404" pitchFamily="49" charset="0"/>
              <a:buChar char="o"/>
            </a:pPr>
            <a:r>
              <a:rPr lang="en-US" dirty="0"/>
              <a:t>4.00 PM to 11.30P PM (Friday)</a:t>
            </a:r>
          </a:p>
          <a:p>
            <a:pPr marL="0" indent="0">
              <a:buNone/>
            </a:pPr>
            <a:br>
              <a:rPr lang="en-MY" dirty="0"/>
            </a:br>
            <a:endParaRPr lang="en-MY" dirty="0"/>
          </a:p>
        </p:txBody>
      </p:sp>
      <p:sp>
        <p:nvSpPr>
          <p:cNvPr id="22" name="Rectangle 10"/>
          <p:cNvSpPr>
            <a:spLocks noChangeArrowheads="1"/>
          </p:cNvSpPr>
          <p:nvPr/>
        </p:nvSpPr>
        <p:spPr bwMode="auto">
          <a:xfrm>
            <a:off x="2205434" y="426587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 name="Content Placeholder 23"/>
          <p:cNvSpPr>
            <a:spLocks noGrp="1"/>
          </p:cNvSpPr>
          <p:nvPr>
            <p:ph sz="quarter" idx="4"/>
          </p:nvPr>
        </p:nvSpPr>
        <p:spPr/>
        <p:txBody>
          <a:bodyPr>
            <a:normAutofit fontScale="85000" lnSpcReduction="10000"/>
          </a:bodyPr>
          <a:lstStyle/>
          <a:p>
            <a:r>
              <a:rPr lang="en-MY" dirty="0"/>
              <a:t>- Sells phone accessories such as charger, cable, casing and others. </a:t>
            </a:r>
          </a:p>
          <a:p>
            <a:r>
              <a:rPr lang="en-MY" dirty="0"/>
              <a:t>-Business wholly owned through sole proprietorship by Mr Mohamad Ali bin Ahmad and his family.</a:t>
            </a:r>
          </a:p>
          <a:p>
            <a:r>
              <a:rPr lang="en-MY" dirty="0"/>
              <a:t>-Mr Ali does not hires any workers at the early stage but sooner he started to hire workers.</a:t>
            </a:r>
          </a:p>
          <a:p>
            <a:r>
              <a:rPr lang="en-MY" dirty="0"/>
              <a:t>- The first business is located near </a:t>
            </a:r>
            <a:r>
              <a:rPr lang="en-MY" dirty="0" err="1"/>
              <a:t>Rahmat</a:t>
            </a:r>
            <a:r>
              <a:rPr lang="en-MY" dirty="0"/>
              <a:t> Corner </a:t>
            </a:r>
          </a:p>
          <a:p>
            <a:r>
              <a:rPr lang="en-MY" dirty="0"/>
              <a:t>-The other branches is located </a:t>
            </a:r>
            <a:r>
              <a:rPr lang="en-MY" dirty="0" err="1"/>
              <a:t>infront</a:t>
            </a:r>
            <a:r>
              <a:rPr lang="en-MY" dirty="0"/>
              <a:t> of McDonald’s Seri Iskandar</a:t>
            </a:r>
          </a:p>
          <a:p>
            <a:r>
              <a:rPr lang="en-MY" dirty="0"/>
              <a:t>Their stock supplier are quite far which is located at Ipoh and Kuala Lumpur.</a:t>
            </a:r>
          </a:p>
        </p:txBody>
      </p:sp>
      <p:sp>
        <p:nvSpPr>
          <p:cNvPr id="25" name="TextBox 24"/>
          <p:cNvSpPr txBox="1"/>
          <p:nvPr/>
        </p:nvSpPr>
        <p:spPr>
          <a:xfrm>
            <a:off x="2142564" y="1343661"/>
            <a:ext cx="1531766" cy="646331"/>
          </a:xfrm>
          <a:prstGeom prst="rect">
            <a:avLst/>
          </a:prstGeom>
          <a:noFill/>
        </p:spPr>
        <p:txBody>
          <a:bodyPr wrap="none" rtlCol="0">
            <a:spAutoFit/>
          </a:bodyPr>
          <a:lstStyle/>
          <a:p>
            <a:r>
              <a:rPr lang="en-MY" dirty="0"/>
              <a:t>client’s Details</a:t>
            </a:r>
          </a:p>
          <a:p>
            <a:endParaRPr lang="en-MY" dirty="0"/>
          </a:p>
        </p:txBody>
      </p:sp>
    </p:spTree>
    <p:extLst>
      <p:ext uri="{BB962C8B-B14F-4D97-AF65-F5344CB8AC3E}">
        <p14:creationId xmlns:p14="http://schemas.microsoft.com/office/powerpoint/2010/main" val="16192656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C2E478F-E849-4A8C-AF1F-CBCC78A7CBFA}" type="slidenum">
              <a:rPr lang="en-US" smtClean="0"/>
              <a:t>28</a:t>
            </a:fld>
            <a:endParaRPr lang="en-US" dirty="0"/>
          </a:p>
        </p:txBody>
      </p:sp>
      <p:sp>
        <p:nvSpPr>
          <p:cNvPr id="10" name="Rectangle 5"/>
          <p:cNvSpPr>
            <a:spLocks noChangeArrowheads="1"/>
          </p:cNvSpPr>
          <p:nvPr/>
        </p:nvSpPr>
        <p:spPr bwMode="auto">
          <a:xfrm>
            <a:off x="755650" y="496669"/>
            <a:ext cx="2428165"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rgbClr val="000000"/>
              </a:solidFill>
              <a:effectLst/>
              <a:latin typeface="Calibri" panose="020F0502020204030204" pitchFamily="34" charset="0"/>
              <a:cs typeface="Calibri" panose="020F0502020204030204" pitchFamily="34" charset="0"/>
            </a:endParaRPr>
          </a:p>
          <a:p>
            <a:r>
              <a:rPr lang="en-US" u="sng" dirty="0"/>
              <a:t>3.0  Client’s Background</a:t>
            </a:r>
            <a:endParaRPr lang="en-US" dirty="0"/>
          </a:p>
          <a:p>
            <a:r>
              <a:rPr lang="en-US" u="sng" dirty="0"/>
              <a:t>3.1 Details</a:t>
            </a:r>
            <a:endParaRPr lang="en-US" dirty="0"/>
          </a:p>
          <a:p>
            <a:br>
              <a:rPr lang="en-US" dirty="0"/>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7"/>
          <p:cNvSpPr>
            <a:spLocks noChangeArrowheads="1"/>
          </p:cNvSpPr>
          <p:nvPr/>
        </p:nvSpPr>
        <p:spPr bwMode="auto">
          <a:xfrm>
            <a:off x="3803650" y="45307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br>
              <a:rPr kumimoji="0" lang="en-US" altLang="en-US" sz="1800" b="0" i="0" u="none" strike="noStrike" cap="none" normalizeH="0" baseline="0">
                <a:ln>
                  <a:noFill/>
                </a:ln>
                <a:solidFill>
                  <a:schemeClr val="tx1"/>
                </a:solidFill>
                <a:effectLst/>
                <a:latin typeface="Arial" panose="020B0604020202020204" pitchFamily="34" charset="0"/>
              </a:rPr>
            </a:b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TextBox 12"/>
          <p:cNvSpPr txBox="1"/>
          <p:nvPr/>
        </p:nvSpPr>
        <p:spPr>
          <a:xfrm>
            <a:off x="755650" y="1588169"/>
            <a:ext cx="2813591" cy="1200329"/>
          </a:xfrm>
          <a:prstGeom prst="rect">
            <a:avLst/>
          </a:prstGeom>
          <a:noFill/>
        </p:spPr>
        <p:txBody>
          <a:bodyPr wrap="none" rtlCol="0">
            <a:spAutoFit/>
          </a:bodyPr>
          <a:lstStyle/>
          <a:p>
            <a:r>
              <a:rPr lang="de-DE" b="1" dirty="0"/>
              <a:t>Client Name: </a:t>
            </a:r>
            <a:endParaRPr lang="de-DE" dirty="0"/>
          </a:p>
          <a:p>
            <a:r>
              <a:rPr lang="de-DE" dirty="0"/>
              <a:t>MOHAMAD ALI BIN AHMAD</a:t>
            </a:r>
          </a:p>
          <a:p>
            <a:br>
              <a:rPr lang="de-DE" dirty="0"/>
            </a:br>
            <a:endParaRPr lang="en-MY" dirty="0"/>
          </a:p>
        </p:txBody>
      </p:sp>
      <p:sp>
        <p:nvSpPr>
          <p:cNvPr id="14" name="TextBox 13"/>
          <p:cNvSpPr txBox="1"/>
          <p:nvPr/>
        </p:nvSpPr>
        <p:spPr>
          <a:xfrm>
            <a:off x="755650" y="2406315"/>
            <a:ext cx="7410298" cy="1200329"/>
          </a:xfrm>
          <a:prstGeom prst="rect">
            <a:avLst/>
          </a:prstGeom>
          <a:noFill/>
        </p:spPr>
        <p:txBody>
          <a:bodyPr wrap="none" rtlCol="0">
            <a:spAutoFit/>
          </a:bodyPr>
          <a:lstStyle/>
          <a:p>
            <a:r>
              <a:rPr lang="en-MY" b="1" dirty="0"/>
              <a:t>Company: </a:t>
            </a:r>
            <a:endParaRPr lang="en-MY" dirty="0"/>
          </a:p>
          <a:p>
            <a:r>
              <a:rPr lang="en-MY" dirty="0"/>
              <a:t>JUTA GADGET (registered as MOHAMAD ALI BIN AHMAD, ROB : IP0124697-P)</a:t>
            </a:r>
          </a:p>
          <a:p>
            <a:br>
              <a:rPr lang="en-MY" dirty="0"/>
            </a:br>
            <a:endParaRPr lang="en-MY" dirty="0"/>
          </a:p>
        </p:txBody>
      </p:sp>
      <p:sp>
        <p:nvSpPr>
          <p:cNvPr id="15" name="TextBox 14"/>
          <p:cNvSpPr txBox="1"/>
          <p:nvPr/>
        </p:nvSpPr>
        <p:spPr>
          <a:xfrm>
            <a:off x="735514" y="3188108"/>
            <a:ext cx="1531188" cy="1200329"/>
          </a:xfrm>
          <a:prstGeom prst="rect">
            <a:avLst/>
          </a:prstGeom>
          <a:noFill/>
        </p:spPr>
        <p:txBody>
          <a:bodyPr wrap="none" rtlCol="0">
            <a:spAutoFit/>
          </a:bodyPr>
          <a:lstStyle/>
          <a:p>
            <a:r>
              <a:rPr lang="en-MY" b="1" dirty="0"/>
              <a:t>Phone: </a:t>
            </a:r>
            <a:endParaRPr lang="en-MY" dirty="0"/>
          </a:p>
          <a:p>
            <a:r>
              <a:rPr lang="en-MY" dirty="0"/>
              <a:t>012-5855459  </a:t>
            </a:r>
          </a:p>
          <a:p>
            <a:br>
              <a:rPr lang="en-MY" dirty="0"/>
            </a:br>
            <a:endParaRPr lang="en-MY" dirty="0"/>
          </a:p>
        </p:txBody>
      </p:sp>
      <p:sp>
        <p:nvSpPr>
          <p:cNvPr id="16" name="TextBox 15"/>
          <p:cNvSpPr txBox="1"/>
          <p:nvPr/>
        </p:nvSpPr>
        <p:spPr>
          <a:xfrm>
            <a:off x="735514" y="3936537"/>
            <a:ext cx="2255426" cy="369332"/>
          </a:xfrm>
          <a:prstGeom prst="rect">
            <a:avLst/>
          </a:prstGeom>
          <a:noFill/>
        </p:spPr>
        <p:txBody>
          <a:bodyPr wrap="none" rtlCol="0">
            <a:spAutoFit/>
          </a:bodyPr>
          <a:lstStyle/>
          <a:p>
            <a:r>
              <a:rPr lang="en-MY" b="1" dirty="0"/>
              <a:t>Company address:  </a:t>
            </a:r>
            <a:r>
              <a:rPr lang="en-MY" dirty="0"/>
              <a:t>    </a:t>
            </a:r>
          </a:p>
        </p:txBody>
      </p:sp>
      <p:graphicFrame>
        <p:nvGraphicFramePr>
          <p:cNvPr id="17" name="Table 16"/>
          <p:cNvGraphicFramePr>
            <a:graphicFrameLocks noGrp="1"/>
          </p:cNvGraphicFramePr>
          <p:nvPr>
            <p:extLst>
              <p:ext uri="{D42A27DB-BD31-4B8C-83A1-F6EECF244321}">
                <p14:modId xmlns:p14="http://schemas.microsoft.com/office/powerpoint/2010/main" val="2839983270"/>
              </p:ext>
            </p:extLst>
          </p:nvPr>
        </p:nvGraphicFramePr>
        <p:xfrm>
          <a:off x="755650" y="4284412"/>
          <a:ext cx="4572000" cy="861060"/>
        </p:xfrm>
        <a:graphic>
          <a:graphicData uri="http://schemas.openxmlformats.org/drawingml/2006/table">
            <a:tbl>
              <a:tblPr/>
              <a:tblGrid>
                <a:gridCol w="4572000">
                  <a:extLst>
                    <a:ext uri="{9D8B030D-6E8A-4147-A177-3AD203B41FA5}">
                      <a16:colId xmlns:a16="http://schemas.microsoft.com/office/drawing/2014/main" val="3406842492"/>
                    </a:ext>
                  </a:extLst>
                </a:gridCol>
              </a:tblGrid>
              <a:tr h="0">
                <a:tc>
                  <a:txBody>
                    <a:bodyPr/>
                    <a:lstStyle/>
                    <a:p>
                      <a:pPr rtl="0" fontAlgn="t">
                        <a:spcBef>
                          <a:spcPts val="0"/>
                        </a:spcBef>
                        <a:spcAft>
                          <a:spcPts val="0"/>
                        </a:spcAft>
                      </a:pPr>
                      <a:r>
                        <a:rPr lang="sv-SE" sz="1200" b="0" i="0" u="none" strike="noStrike" dirty="0">
                          <a:solidFill>
                            <a:srgbClr val="000000"/>
                          </a:solidFill>
                          <a:effectLst/>
                          <a:latin typeface="Calibri" panose="020F0502020204030204" pitchFamily="34" charset="0"/>
                        </a:rPr>
                        <a:t>No 2, Jalan Iskandar Bistari 1, Taman Iskandar Perdana, Bandar Seri Iskandar, 32610</a:t>
                      </a:r>
                    </a:p>
                    <a:p>
                      <a:pPr rtl="0" fontAlgn="t">
                        <a:spcBef>
                          <a:spcPts val="0"/>
                        </a:spcBef>
                        <a:spcAft>
                          <a:spcPts val="0"/>
                        </a:spcAft>
                      </a:pPr>
                      <a:endParaRPr lang="sv-SE" sz="1200" b="0" i="0" u="none" strike="noStrike" dirty="0">
                        <a:solidFill>
                          <a:srgbClr val="000000"/>
                        </a:solidFill>
                        <a:effectLst/>
                        <a:latin typeface="Calibri" panose="020F0502020204030204" pitchFamily="34" charset="0"/>
                      </a:endParaRPr>
                    </a:p>
                    <a:p>
                      <a:pPr rtl="0" fontAlgn="t">
                        <a:spcBef>
                          <a:spcPts val="0"/>
                        </a:spcBef>
                        <a:spcAft>
                          <a:spcPts val="0"/>
                        </a:spcAft>
                      </a:pPr>
                      <a:endParaRPr lang="sv-SE" dirty="0">
                        <a:effectLst/>
                      </a:endParaRPr>
                    </a:p>
                  </a:txBody>
                  <a:tcPr marT="25400" marB="12700">
                    <a:lnL>
                      <a:noFill/>
                    </a:lnL>
                    <a:lnR>
                      <a:noFill/>
                    </a:lnR>
                    <a:lnT>
                      <a:noFill/>
                    </a:lnT>
                    <a:lnB>
                      <a:noFill/>
                    </a:lnB>
                    <a:solidFill>
                      <a:srgbClr val="FFFFFF"/>
                    </a:solidFill>
                  </a:tcPr>
                </a:tc>
                <a:extLst>
                  <a:ext uri="{0D108BD9-81ED-4DB2-BD59-A6C34878D82A}">
                    <a16:rowId xmlns:a16="http://schemas.microsoft.com/office/drawing/2014/main" val="4257790139"/>
                  </a:ext>
                </a:extLst>
              </a:tr>
            </a:tbl>
          </a:graphicData>
        </a:graphic>
      </p:graphicFrame>
      <p:sp>
        <p:nvSpPr>
          <p:cNvPr id="18" name="Rectangle 8"/>
          <p:cNvSpPr>
            <a:spLocks noChangeArrowheads="1"/>
          </p:cNvSpPr>
          <p:nvPr/>
        </p:nvSpPr>
        <p:spPr bwMode="auto">
          <a:xfrm>
            <a:off x="3803650" y="35687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TextBox 19"/>
          <p:cNvSpPr txBox="1"/>
          <p:nvPr/>
        </p:nvSpPr>
        <p:spPr>
          <a:xfrm>
            <a:off x="735514" y="4812158"/>
            <a:ext cx="4617739" cy="1477328"/>
          </a:xfrm>
          <a:prstGeom prst="rect">
            <a:avLst/>
          </a:prstGeom>
          <a:noFill/>
        </p:spPr>
        <p:txBody>
          <a:bodyPr wrap="none" rtlCol="0">
            <a:spAutoFit/>
          </a:bodyPr>
          <a:lstStyle/>
          <a:p>
            <a:r>
              <a:rPr lang="en-MY" b="1" dirty="0"/>
              <a:t>Working hours:</a:t>
            </a:r>
            <a:endParaRPr lang="en-MY" dirty="0"/>
          </a:p>
          <a:p>
            <a:pPr fontAlgn="base"/>
            <a:br>
              <a:rPr lang="en-MY" dirty="0"/>
            </a:br>
            <a:r>
              <a:rPr lang="en-US" dirty="0"/>
              <a:t>11.00 AM to 11.30 PM (Everyday except Friday)</a:t>
            </a:r>
          </a:p>
          <a:p>
            <a:pPr fontAlgn="base"/>
            <a:r>
              <a:rPr lang="en-US" dirty="0"/>
              <a:t>4.00 PM to 11.30P PM (Friday)</a:t>
            </a:r>
          </a:p>
          <a:p>
            <a:endParaRPr lang="en-MY" dirty="0"/>
          </a:p>
        </p:txBody>
      </p:sp>
    </p:spTree>
    <p:extLst>
      <p:ext uri="{BB962C8B-B14F-4D97-AF65-F5344CB8AC3E}">
        <p14:creationId xmlns:p14="http://schemas.microsoft.com/office/powerpoint/2010/main" val="2315864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C2E478F-E849-4A8C-AF1F-CBCC78A7CBFA}" type="slidenum">
              <a:rPr lang="en-US" smtClean="0"/>
              <a:t>29</a:t>
            </a:fld>
            <a:endParaRPr lang="en-US" dirty="0"/>
          </a:p>
        </p:txBody>
      </p:sp>
      <p:sp>
        <p:nvSpPr>
          <p:cNvPr id="12" name="Rectangle 7"/>
          <p:cNvSpPr>
            <a:spLocks noChangeArrowheads="1"/>
          </p:cNvSpPr>
          <p:nvPr/>
        </p:nvSpPr>
        <p:spPr bwMode="auto">
          <a:xfrm>
            <a:off x="3803650" y="45307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br>
              <a:rPr kumimoji="0" lang="en-US" altLang="en-US" sz="1800" b="0" i="0" u="none" strike="noStrike" cap="none" normalizeH="0" baseline="0">
                <a:ln>
                  <a:noFill/>
                </a:ln>
                <a:solidFill>
                  <a:schemeClr val="tx1"/>
                </a:solidFill>
                <a:effectLst/>
                <a:latin typeface="Arial" panose="020B0604020202020204" pitchFamily="34" charset="0"/>
              </a:rPr>
            </a:b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TextBox 14"/>
          <p:cNvSpPr txBox="1"/>
          <p:nvPr/>
        </p:nvSpPr>
        <p:spPr>
          <a:xfrm>
            <a:off x="977561" y="3330396"/>
            <a:ext cx="237566" cy="923330"/>
          </a:xfrm>
          <a:prstGeom prst="rect">
            <a:avLst/>
          </a:prstGeom>
          <a:noFill/>
        </p:spPr>
        <p:txBody>
          <a:bodyPr wrap="none" rtlCol="0">
            <a:spAutoFit/>
          </a:bodyPr>
          <a:lstStyle/>
          <a:p>
            <a:r>
              <a:rPr lang="en-MY" dirty="0"/>
              <a:t> </a:t>
            </a:r>
          </a:p>
          <a:p>
            <a:br>
              <a:rPr lang="en-MY" dirty="0"/>
            </a:br>
            <a:endParaRPr lang="en-MY" dirty="0"/>
          </a:p>
        </p:txBody>
      </p:sp>
      <p:sp>
        <p:nvSpPr>
          <p:cNvPr id="18" name="Rectangle 8"/>
          <p:cNvSpPr>
            <a:spLocks noChangeArrowheads="1"/>
          </p:cNvSpPr>
          <p:nvPr/>
        </p:nvSpPr>
        <p:spPr bwMode="auto">
          <a:xfrm>
            <a:off x="3803650" y="35687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TextBox 2"/>
          <p:cNvSpPr txBox="1"/>
          <p:nvPr/>
        </p:nvSpPr>
        <p:spPr>
          <a:xfrm>
            <a:off x="977561" y="2499400"/>
            <a:ext cx="10309003" cy="3416320"/>
          </a:xfrm>
          <a:prstGeom prst="rect">
            <a:avLst/>
          </a:prstGeom>
          <a:noFill/>
        </p:spPr>
        <p:txBody>
          <a:bodyPr wrap="square" rtlCol="0">
            <a:spAutoFit/>
          </a:bodyPr>
          <a:lstStyle/>
          <a:p>
            <a:pPr marL="285750" indent="-285750">
              <a:buFontTx/>
              <a:buChar char="-"/>
            </a:pPr>
            <a:r>
              <a:rPr lang="en-MY" sz="2400" dirty="0"/>
              <a:t>Sells phone accessories such as charger, cable, casing and others. </a:t>
            </a:r>
          </a:p>
          <a:p>
            <a:r>
              <a:rPr lang="en-MY" sz="2400" dirty="0"/>
              <a:t>-Business wholly owned through sole proprietorship by Mr Mohamad Ali bin Ahmad and his family.</a:t>
            </a:r>
          </a:p>
          <a:p>
            <a:r>
              <a:rPr lang="en-MY" sz="2400" dirty="0"/>
              <a:t>-Mr Ali does not hires any workers at the early stage but sooner he started to hire workers.</a:t>
            </a:r>
          </a:p>
          <a:p>
            <a:r>
              <a:rPr lang="en-MY" sz="2400" dirty="0"/>
              <a:t>- The first business is located near </a:t>
            </a:r>
            <a:r>
              <a:rPr lang="en-MY" sz="2400" dirty="0" err="1"/>
              <a:t>Rahmat</a:t>
            </a:r>
            <a:r>
              <a:rPr lang="en-MY" sz="2400" dirty="0"/>
              <a:t> Corner </a:t>
            </a:r>
          </a:p>
          <a:p>
            <a:r>
              <a:rPr lang="en-MY" sz="2400" dirty="0"/>
              <a:t>-The other branches is located </a:t>
            </a:r>
            <a:r>
              <a:rPr lang="en-MY" sz="2400" dirty="0" err="1"/>
              <a:t>infront</a:t>
            </a:r>
            <a:r>
              <a:rPr lang="en-MY" sz="2400" dirty="0"/>
              <a:t> of McDonald’s Seri Iskandar</a:t>
            </a:r>
          </a:p>
          <a:p>
            <a:r>
              <a:rPr lang="en-MY" sz="2400" dirty="0"/>
              <a:t>Their stock supplier are quite far which is located at Ipoh and Kuala Lumpur.</a:t>
            </a:r>
          </a:p>
          <a:p>
            <a:endParaRPr lang="en-MY" sz="2400" dirty="0"/>
          </a:p>
        </p:txBody>
      </p:sp>
      <p:sp>
        <p:nvSpPr>
          <p:cNvPr id="4" name="TextBox 3"/>
          <p:cNvSpPr txBox="1"/>
          <p:nvPr/>
        </p:nvSpPr>
        <p:spPr>
          <a:xfrm>
            <a:off x="2931459" y="1577788"/>
            <a:ext cx="4039119" cy="646331"/>
          </a:xfrm>
          <a:prstGeom prst="rect">
            <a:avLst/>
          </a:prstGeom>
          <a:noFill/>
        </p:spPr>
        <p:txBody>
          <a:bodyPr wrap="none" rtlCol="0">
            <a:spAutoFit/>
          </a:bodyPr>
          <a:lstStyle/>
          <a:p>
            <a:r>
              <a:rPr lang="en-MY" u="sng" dirty="0">
                <a:solidFill>
                  <a:srgbClr val="01023B"/>
                </a:solidFill>
                <a:latin typeface="Franklin Gothic Heavy" panose="020B0903020102020204" pitchFamily="34" charset="0"/>
              </a:rPr>
              <a:t>Client’s Organisational Background</a:t>
            </a:r>
            <a:endParaRPr lang="en-US" dirty="0">
              <a:solidFill>
                <a:srgbClr val="01023B"/>
              </a:solidFill>
              <a:latin typeface="Franklin Gothic Heavy" panose="020B0903020102020204" pitchFamily="34" charset="0"/>
            </a:endParaRPr>
          </a:p>
          <a:p>
            <a:endParaRPr lang="en-MY" dirty="0"/>
          </a:p>
        </p:txBody>
      </p:sp>
    </p:spTree>
    <p:extLst>
      <p:ext uri="{BB962C8B-B14F-4D97-AF65-F5344CB8AC3E}">
        <p14:creationId xmlns:p14="http://schemas.microsoft.com/office/powerpoint/2010/main" val="1136286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descr="Accent block">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682108" y="1534996"/>
            <a:ext cx="10827784" cy="2795451"/>
          </a:xfrm>
        </p:spPr>
        <p:txBody>
          <a:bodyPr>
            <a:normAutofit fontScale="90000"/>
          </a:bodyPr>
          <a:lstStyle/>
          <a:p>
            <a:pPr algn="l"/>
            <a:br>
              <a:rPr lang="en-US" dirty="0"/>
            </a:br>
            <a:r>
              <a:rPr lang="en-US" sz="2700" dirty="0"/>
              <a:t>1.MUHAMMAD YUSRY HADI BIN MOHD YAZID</a:t>
            </a:r>
            <a:br>
              <a:rPr lang="en-US" sz="2700" dirty="0"/>
            </a:br>
            <a:r>
              <a:rPr lang="en-US" sz="2700" dirty="0"/>
              <a:t>2.IMANUL SAFWAN BIN HILMI</a:t>
            </a:r>
            <a:br>
              <a:rPr lang="en-US" sz="2700" dirty="0"/>
            </a:br>
            <a:r>
              <a:rPr lang="en-US" sz="2700" dirty="0"/>
              <a:t>3.MUHAMMAD DANISH MIRZA BIN MUZAIRUL</a:t>
            </a:r>
            <a:br>
              <a:rPr lang="en-US" sz="2700" dirty="0"/>
            </a:br>
            <a:r>
              <a:rPr lang="en-US" sz="2700" dirty="0"/>
              <a:t>4.NUR IZZAH IZZATI BINTI KUSAINI</a:t>
            </a:r>
            <a:br>
              <a:rPr lang="en-US" sz="2700" dirty="0"/>
            </a:br>
            <a:r>
              <a:rPr lang="en-US" sz="2700" dirty="0"/>
              <a:t>5.NURUL IZZAH BT ZATIMIN</a:t>
            </a:r>
            <a:br>
              <a:rPr lang="en-US" sz="2700" dirty="0"/>
            </a:br>
            <a:r>
              <a:rPr lang="en-US" sz="2700" dirty="0"/>
              <a:t>6.NUR DENNEIA AMYLEIA BINTI A KAMARUDIN</a:t>
            </a:r>
            <a:endParaRPr lang="en-US" sz="2700" dirty="0">
              <a:solidFill>
                <a:schemeClr val="bg1"/>
              </a:solidFill>
            </a:endParaRPr>
          </a:p>
        </p:txBody>
      </p:sp>
      <p:sp>
        <p:nvSpPr>
          <p:cNvPr id="3" name="TextBox 2"/>
          <p:cNvSpPr txBox="1"/>
          <p:nvPr/>
        </p:nvSpPr>
        <p:spPr>
          <a:xfrm>
            <a:off x="2647406" y="879566"/>
            <a:ext cx="6322423" cy="923330"/>
          </a:xfrm>
          <a:prstGeom prst="rect">
            <a:avLst/>
          </a:prstGeom>
          <a:noFill/>
        </p:spPr>
        <p:txBody>
          <a:bodyPr wrap="square" rtlCol="0">
            <a:spAutoFit/>
          </a:bodyPr>
          <a:lstStyle/>
          <a:p>
            <a:pPr algn="ctr"/>
            <a:r>
              <a:rPr lang="en-US" sz="5400" dirty="0">
                <a:solidFill>
                  <a:schemeClr val="bg1"/>
                </a:solidFill>
              </a:rPr>
              <a:t>GROUP MEMBERS</a:t>
            </a:r>
            <a:endParaRPr lang="en-MY" sz="5400" dirty="0">
              <a:solidFill>
                <a:schemeClr val="bg1"/>
              </a:solidFill>
            </a:endParaRPr>
          </a:p>
        </p:txBody>
      </p:sp>
    </p:spTree>
    <p:extLst>
      <p:ext uri="{BB962C8B-B14F-4D97-AF65-F5344CB8AC3E}">
        <p14:creationId xmlns:p14="http://schemas.microsoft.com/office/powerpoint/2010/main" val="42672463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C2E478F-E849-4A8C-AF1F-CBCC78A7CBFA}" type="slidenum">
              <a:rPr lang="en-US" smtClean="0"/>
              <a:t>30</a:t>
            </a:fld>
            <a:endParaRPr lang="en-US" dirty="0"/>
          </a:p>
        </p:txBody>
      </p:sp>
      <p:sp>
        <p:nvSpPr>
          <p:cNvPr id="12" name="Rectangle 7"/>
          <p:cNvSpPr>
            <a:spLocks noChangeArrowheads="1"/>
          </p:cNvSpPr>
          <p:nvPr/>
        </p:nvSpPr>
        <p:spPr bwMode="auto">
          <a:xfrm>
            <a:off x="3803650" y="45307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br>
              <a:rPr kumimoji="0" lang="en-US" altLang="en-US" sz="1800" b="0" i="0" u="none" strike="noStrike" cap="none" normalizeH="0" baseline="0">
                <a:ln>
                  <a:noFill/>
                </a:ln>
                <a:solidFill>
                  <a:schemeClr val="tx1"/>
                </a:solidFill>
                <a:effectLst/>
                <a:latin typeface="Arial" panose="020B0604020202020204" pitchFamily="34" charset="0"/>
              </a:rPr>
            </a:b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TextBox 14"/>
          <p:cNvSpPr txBox="1"/>
          <p:nvPr/>
        </p:nvSpPr>
        <p:spPr>
          <a:xfrm>
            <a:off x="977561" y="3330396"/>
            <a:ext cx="237566" cy="923330"/>
          </a:xfrm>
          <a:prstGeom prst="rect">
            <a:avLst/>
          </a:prstGeom>
          <a:noFill/>
        </p:spPr>
        <p:txBody>
          <a:bodyPr wrap="none" rtlCol="0">
            <a:spAutoFit/>
          </a:bodyPr>
          <a:lstStyle/>
          <a:p>
            <a:r>
              <a:rPr lang="en-MY" dirty="0"/>
              <a:t> </a:t>
            </a:r>
          </a:p>
          <a:p>
            <a:br>
              <a:rPr lang="en-MY" dirty="0"/>
            </a:br>
            <a:endParaRPr lang="en-MY" dirty="0"/>
          </a:p>
        </p:txBody>
      </p:sp>
      <p:sp>
        <p:nvSpPr>
          <p:cNvPr id="18" name="Rectangle 8"/>
          <p:cNvSpPr>
            <a:spLocks noChangeArrowheads="1"/>
          </p:cNvSpPr>
          <p:nvPr/>
        </p:nvSpPr>
        <p:spPr bwMode="auto">
          <a:xfrm>
            <a:off x="3803650" y="35687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TextBox 2"/>
          <p:cNvSpPr txBox="1"/>
          <p:nvPr/>
        </p:nvSpPr>
        <p:spPr>
          <a:xfrm>
            <a:off x="977561" y="2499400"/>
            <a:ext cx="10309003" cy="3416320"/>
          </a:xfrm>
          <a:prstGeom prst="rect">
            <a:avLst/>
          </a:prstGeom>
          <a:noFill/>
        </p:spPr>
        <p:txBody>
          <a:bodyPr wrap="square" rtlCol="0">
            <a:spAutoFit/>
          </a:bodyPr>
          <a:lstStyle/>
          <a:p>
            <a:pPr marL="285750" indent="-285750">
              <a:buFontTx/>
              <a:buChar char="-"/>
            </a:pPr>
            <a:r>
              <a:rPr lang="en-MY" sz="2400" dirty="0"/>
              <a:t>Sells phone accessories such as charger, cable, casing and others. </a:t>
            </a:r>
          </a:p>
          <a:p>
            <a:r>
              <a:rPr lang="en-MY" sz="2400" dirty="0"/>
              <a:t>-Business wholly owned through sole proprietorship by Mr Mohamad Ali bin Ahmad and his family.</a:t>
            </a:r>
          </a:p>
          <a:p>
            <a:r>
              <a:rPr lang="en-MY" sz="2400" dirty="0"/>
              <a:t>-Mr Ali does not hires any workers at the early stage but sooner he started to hire workers.</a:t>
            </a:r>
          </a:p>
          <a:p>
            <a:r>
              <a:rPr lang="en-MY" sz="2400" dirty="0"/>
              <a:t>- The first business is located near </a:t>
            </a:r>
            <a:r>
              <a:rPr lang="en-MY" sz="2400" dirty="0" err="1"/>
              <a:t>Rahmat</a:t>
            </a:r>
            <a:r>
              <a:rPr lang="en-MY" sz="2400" dirty="0"/>
              <a:t> Corner </a:t>
            </a:r>
          </a:p>
          <a:p>
            <a:r>
              <a:rPr lang="en-MY" sz="2400" dirty="0"/>
              <a:t>-The other branches is located </a:t>
            </a:r>
            <a:r>
              <a:rPr lang="en-MY" sz="2400" dirty="0" err="1"/>
              <a:t>infront</a:t>
            </a:r>
            <a:r>
              <a:rPr lang="en-MY" sz="2400" dirty="0"/>
              <a:t> of McDonald’s Seri Iskandar</a:t>
            </a:r>
          </a:p>
          <a:p>
            <a:r>
              <a:rPr lang="en-MY" sz="2400" dirty="0"/>
              <a:t>Their stock supplier are quite far which is located at Ipoh and Kuala Lumpur.</a:t>
            </a:r>
          </a:p>
          <a:p>
            <a:endParaRPr lang="en-MY" sz="2400" dirty="0"/>
          </a:p>
        </p:txBody>
      </p:sp>
      <p:sp>
        <p:nvSpPr>
          <p:cNvPr id="4" name="TextBox 3"/>
          <p:cNvSpPr txBox="1"/>
          <p:nvPr/>
        </p:nvSpPr>
        <p:spPr>
          <a:xfrm>
            <a:off x="2931459" y="1577788"/>
            <a:ext cx="4039119" cy="646331"/>
          </a:xfrm>
          <a:prstGeom prst="rect">
            <a:avLst/>
          </a:prstGeom>
          <a:noFill/>
        </p:spPr>
        <p:txBody>
          <a:bodyPr wrap="none" rtlCol="0">
            <a:spAutoFit/>
          </a:bodyPr>
          <a:lstStyle/>
          <a:p>
            <a:r>
              <a:rPr lang="en-MY" u="sng" dirty="0">
                <a:solidFill>
                  <a:srgbClr val="01023B"/>
                </a:solidFill>
                <a:latin typeface="Franklin Gothic Heavy" panose="020B0903020102020204" pitchFamily="34" charset="0"/>
              </a:rPr>
              <a:t>Client’s Organisational Background</a:t>
            </a:r>
            <a:endParaRPr lang="en-US" dirty="0">
              <a:solidFill>
                <a:srgbClr val="01023B"/>
              </a:solidFill>
              <a:latin typeface="Franklin Gothic Heavy" panose="020B0903020102020204" pitchFamily="34" charset="0"/>
            </a:endParaRPr>
          </a:p>
          <a:p>
            <a:endParaRPr lang="en-MY" dirty="0"/>
          </a:p>
        </p:txBody>
      </p:sp>
    </p:spTree>
    <p:extLst>
      <p:ext uri="{BB962C8B-B14F-4D97-AF65-F5344CB8AC3E}">
        <p14:creationId xmlns:p14="http://schemas.microsoft.com/office/powerpoint/2010/main" val="34920756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descr="Accent block">
            <a:extLst>
              <a:ext uri="{FF2B5EF4-FFF2-40B4-BE49-F238E27FC236}">
                <a16:creationId xmlns:a16="http://schemas.microsoft.com/office/drawing/2014/main" id="{979F9DAD-F6B0-4ECC-8632-4B5E050986A8}"/>
              </a:ext>
            </a:extLst>
          </p:cNvPr>
          <p:cNvSpPr/>
          <p:nvPr/>
        </p:nvSpPr>
        <p:spPr>
          <a:xfrm>
            <a:off x="-304800" y="25303"/>
            <a:ext cx="12192000" cy="6836102"/>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5" y="226230"/>
            <a:ext cx="10787270" cy="830649"/>
          </a:xfrm>
        </p:spPr>
        <p:txBody>
          <a:bodyPr>
            <a:normAutofit fontScale="90000"/>
          </a:bodyPr>
          <a:lstStyle/>
          <a:p>
            <a:r>
              <a:rPr lang="en-US" dirty="0"/>
              <a:t>SYSTEM REQUEST</a:t>
            </a:r>
            <a:endParaRPr lang="en-US" dirty="0">
              <a:solidFill>
                <a:schemeClr val="bg1"/>
              </a:solidFill>
            </a:endParaRPr>
          </a:p>
        </p:txBody>
      </p:sp>
      <p:sp>
        <p:nvSpPr>
          <p:cNvPr id="14" name="Subtitle 2">
            <a:extLst>
              <a:ext uri="{FF2B5EF4-FFF2-40B4-BE49-F238E27FC236}">
                <a16:creationId xmlns:a16="http://schemas.microsoft.com/office/drawing/2014/main" id="{A62C97B6-F2B5-4806-AB83-0CC32DF096AE}"/>
              </a:ext>
            </a:extLst>
          </p:cNvPr>
          <p:cNvSpPr txBox="1">
            <a:spLocks/>
          </p:cNvSpPr>
          <p:nvPr/>
        </p:nvSpPr>
        <p:spPr>
          <a:xfrm>
            <a:off x="5103215" y="3061213"/>
            <a:ext cx="3345046" cy="55844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endParaRPr kumimoji="0" lang="en-ZA" sz="1800" u="none" strike="noStrike" kern="1200" cap="none" spc="300" normalizeH="0" baseline="0" noProof="0" dirty="0">
              <a:ln>
                <a:noFill/>
              </a:ln>
              <a:effectLst/>
              <a:uLnTx/>
              <a:uFillTx/>
              <a:latin typeface="+mj-lt"/>
              <a:cs typeface="Gill Sans" panose="020B0502020104020203" pitchFamily="34" charset="-79"/>
            </a:endParaRPr>
          </a:p>
        </p:txBody>
      </p:sp>
      <p:sp>
        <p:nvSpPr>
          <p:cNvPr id="15" name="Text Placeholder 17">
            <a:extLst>
              <a:ext uri="{FF2B5EF4-FFF2-40B4-BE49-F238E27FC236}">
                <a16:creationId xmlns:a16="http://schemas.microsoft.com/office/drawing/2014/main" id="{D6C1F9A6-DF05-40A3-A22A-A5F42139BD96}"/>
              </a:ext>
            </a:extLst>
          </p:cNvPr>
          <p:cNvSpPr txBox="1">
            <a:spLocks/>
          </p:cNvSpPr>
          <p:nvPr/>
        </p:nvSpPr>
        <p:spPr>
          <a:xfrm>
            <a:off x="5103221" y="4006497"/>
            <a:ext cx="3144655" cy="517480"/>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dirty="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dirty="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dirty="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dirty="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dirty="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B0F0"/>
              </a:buClr>
            </a:pPr>
            <a:endParaRPr kumimoji="0" lang="en-ZA" sz="1800" u="none" strike="noStrike" kern="1200" cap="none" spc="300" normalizeH="0" baseline="0" noProof="0" dirty="0">
              <a:ln>
                <a:noFill/>
              </a:ln>
              <a:effectLst/>
              <a:uLnTx/>
              <a:uFillTx/>
              <a:latin typeface="+mj-lt"/>
              <a:cs typeface="Gill Sans Light" panose="020B0302020104020203" pitchFamily="34" charset="-79"/>
            </a:endParaRPr>
          </a:p>
        </p:txBody>
      </p:sp>
      <p:sp>
        <p:nvSpPr>
          <p:cNvPr id="16" name="Text Placeholder 18">
            <a:extLst>
              <a:ext uri="{FF2B5EF4-FFF2-40B4-BE49-F238E27FC236}">
                <a16:creationId xmlns:a16="http://schemas.microsoft.com/office/drawing/2014/main" id="{E0127FD3-DBF1-49D0-8E40-2DB72E1AEC7C}"/>
              </a:ext>
            </a:extLst>
          </p:cNvPr>
          <p:cNvSpPr txBox="1">
            <a:spLocks/>
          </p:cNvSpPr>
          <p:nvPr/>
        </p:nvSpPr>
        <p:spPr>
          <a:xfrm>
            <a:off x="5103221" y="5032398"/>
            <a:ext cx="3345040" cy="35518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500"/>
              </a:spcAft>
              <a:buClr>
                <a:srgbClr val="00B0F0"/>
              </a:buClr>
              <a:buSzTx/>
              <a:buFont typeface="Arial" panose="020B0604020202020204" pitchFamily="34" charset="0"/>
              <a:buNone/>
              <a:tabLst/>
              <a:defRPr/>
            </a:pPr>
            <a:endParaRPr kumimoji="0" lang="en-ZA" sz="1800" u="none" strike="noStrike" kern="1200" cap="none" spc="300" normalizeH="0" baseline="0" noProof="0" dirty="0">
              <a:ln>
                <a:noFill/>
              </a:ln>
              <a:effectLst/>
              <a:uLnTx/>
              <a:uFillTx/>
              <a:latin typeface="+mj-lt"/>
              <a:cs typeface="Gill Sans Light" panose="020B0302020104020203" pitchFamily="34" charset="-79"/>
            </a:endParaRPr>
          </a:p>
        </p:txBody>
      </p:sp>
      <p:sp>
        <p:nvSpPr>
          <p:cNvPr id="3" name="TextBox 2"/>
          <p:cNvSpPr txBox="1"/>
          <p:nvPr/>
        </p:nvSpPr>
        <p:spPr>
          <a:xfrm>
            <a:off x="702365" y="1386726"/>
            <a:ext cx="5268686" cy="2031325"/>
          </a:xfrm>
          <a:prstGeom prst="rect">
            <a:avLst/>
          </a:prstGeom>
          <a:noFill/>
        </p:spPr>
        <p:txBody>
          <a:bodyPr wrap="square" rtlCol="0">
            <a:spAutoFit/>
          </a:bodyPr>
          <a:lstStyle/>
          <a:p>
            <a:r>
              <a:rPr lang="en-MY" b="1" dirty="0"/>
              <a:t>Project Sponsor:</a:t>
            </a:r>
            <a:endParaRPr lang="en-MY" dirty="0"/>
          </a:p>
          <a:p>
            <a:r>
              <a:rPr lang="en-MY" dirty="0"/>
              <a:t>Name : Mohamad Ali Bin Ahmad</a:t>
            </a:r>
          </a:p>
          <a:p>
            <a:r>
              <a:rPr lang="en-MY" dirty="0"/>
              <a:t>Department : Management</a:t>
            </a:r>
          </a:p>
          <a:p>
            <a:r>
              <a:rPr lang="en-MY" dirty="0"/>
              <a:t>Organization : </a:t>
            </a:r>
            <a:r>
              <a:rPr lang="en-MY" dirty="0" err="1"/>
              <a:t>Juta</a:t>
            </a:r>
            <a:r>
              <a:rPr lang="en-MY" dirty="0"/>
              <a:t> Gadget</a:t>
            </a:r>
          </a:p>
          <a:p>
            <a:r>
              <a:rPr lang="en-MY" dirty="0"/>
              <a:t>Phone : 012-585 5459                               E-mail : N/A</a:t>
            </a:r>
          </a:p>
          <a:p>
            <a:br>
              <a:rPr lang="en-MY" dirty="0"/>
            </a:br>
            <a:endParaRPr lang="en-MY" dirty="0"/>
          </a:p>
        </p:txBody>
      </p:sp>
      <p:sp>
        <p:nvSpPr>
          <p:cNvPr id="7" name="TextBox 6"/>
          <p:cNvSpPr txBox="1"/>
          <p:nvPr/>
        </p:nvSpPr>
        <p:spPr>
          <a:xfrm>
            <a:off x="6888480" y="1443714"/>
            <a:ext cx="2952206" cy="1477328"/>
          </a:xfrm>
          <a:prstGeom prst="rect">
            <a:avLst/>
          </a:prstGeom>
          <a:noFill/>
        </p:spPr>
        <p:txBody>
          <a:bodyPr wrap="square" rtlCol="0">
            <a:spAutoFit/>
          </a:bodyPr>
          <a:lstStyle/>
          <a:p>
            <a:r>
              <a:rPr lang="en-US" b="1" u="sng" dirty="0"/>
              <a:t>Business Need:</a:t>
            </a:r>
            <a:endParaRPr lang="en-US" dirty="0"/>
          </a:p>
          <a:p>
            <a:pPr fontAlgn="base"/>
            <a:r>
              <a:rPr lang="en-US" dirty="0"/>
              <a:t>A digital version of account ledger.</a:t>
            </a:r>
          </a:p>
          <a:p>
            <a:pPr fontAlgn="base"/>
            <a:r>
              <a:rPr lang="en-US" dirty="0"/>
              <a:t>Improve sales record keeping</a:t>
            </a:r>
          </a:p>
          <a:p>
            <a:endParaRPr lang="en-MY" dirty="0"/>
          </a:p>
        </p:txBody>
      </p:sp>
      <p:sp>
        <p:nvSpPr>
          <p:cNvPr id="8" name="TextBox 7"/>
          <p:cNvSpPr txBox="1"/>
          <p:nvPr/>
        </p:nvSpPr>
        <p:spPr>
          <a:xfrm>
            <a:off x="702365" y="3418051"/>
            <a:ext cx="2981361" cy="1477328"/>
          </a:xfrm>
          <a:prstGeom prst="rect">
            <a:avLst/>
          </a:prstGeom>
          <a:noFill/>
        </p:spPr>
        <p:txBody>
          <a:bodyPr wrap="square" rtlCol="0">
            <a:spAutoFit/>
          </a:bodyPr>
          <a:lstStyle/>
          <a:p>
            <a:r>
              <a:rPr lang="en-MY" b="1" u="sng" dirty="0"/>
              <a:t>Functionality:</a:t>
            </a:r>
          </a:p>
          <a:p>
            <a:endParaRPr lang="en-MY" b="1" u="sng" dirty="0"/>
          </a:p>
          <a:p>
            <a:endParaRPr lang="en-MY" dirty="0"/>
          </a:p>
          <a:p>
            <a:br>
              <a:rPr lang="en-MY" dirty="0"/>
            </a:br>
            <a:endParaRPr lang="en-MY" dirty="0"/>
          </a:p>
        </p:txBody>
      </p:sp>
      <p:sp>
        <p:nvSpPr>
          <p:cNvPr id="9" name="TextBox 8"/>
          <p:cNvSpPr txBox="1"/>
          <p:nvPr/>
        </p:nvSpPr>
        <p:spPr>
          <a:xfrm>
            <a:off x="4817165" y="2960167"/>
            <a:ext cx="7496755" cy="1477328"/>
          </a:xfrm>
          <a:prstGeom prst="rect">
            <a:avLst/>
          </a:prstGeom>
          <a:noFill/>
        </p:spPr>
        <p:txBody>
          <a:bodyPr wrap="square" rtlCol="0">
            <a:spAutoFit/>
          </a:bodyPr>
          <a:lstStyle/>
          <a:p>
            <a:r>
              <a:rPr lang="en-US" b="1" u="sng" dirty="0"/>
              <a:t>Expected Value:</a:t>
            </a:r>
            <a:endParaRPr lang="en-US" dirty="0"/>
          </a:p>
          <a:p>
            <a:r>
              <a:rPr lang="en-US" dirty="0"/>
              <a:t>Tangible :   Not Applicable</a:t>
            </a:r>
          </a:p>
          <a:p>
            <a:r>
              <a:rPr lang="en-US" dirty="0"/>
              <a:t>Intangible : Improve management of business transaction and sales account.</a:t>
            </a:r>
          </a:p>
          <a:p>
            <a:br>
              <a:rPr lang="en-US" dirty="0"/>
            </a:br>
            <a:endParaRPr lang="en-MY" dirty="0"/>
          </a:p>
        </p:txBody>
      </p:sp>
    </p:spTree>
    <p:extLst>
      <p:ext uri="{BB962C8B-B14F-4D97-AF65-F5344CB8AC3E}">
        <p14:creationId xmlns:p14="http://schemas.microsoft.com/office/powerpoint/2010/main" val="9277275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534194-745D-4888-BF16-6C09F65EA484}"/>
              </a:ext>
            </a:extLst>
          </p:cNvPr>
          <p:cNvSpPr>
            <a:spLocks noGrp="1"/>
          </p:cNvSpPr>
          <p:nvPr>
            <p:ph type="title"/>
          </p:nvPr>
        </p:nvSpPr>
        <p:spPr/>
        <p:txBody>
          <a:bodyPr anchor="ctr">
            <a:normAutofit fontScale="90000"/>
          </a:bodyPr>
          <a:lstStyle/>
          <a:p>
            <a:r>
              <a:rPr lang="en-US" u="sng" dirty="0"/>
              <a:t>Client’s Background</a:t>
            </a:r>
            <a:br>
              <a:rPr lang="en-US" dirty="0"/>
            </a:br>
            <a:br>
              <a:rPr lang="en-US" dirty="0"/>
            </a:br>
            <a:br>
              <a:rPr lang="en-US" dirty="0"/>
            </a:br>
            <a:endParaRPr lang="en-US" dirty="0"/>
          </a:p>
        </p:txBody>
      </p:sp>
      <p:sp>
        <p:nvSpPr>
          <p:cNvPr id="8" name="Slide Number Placeholder 7">
            <a:extLst>
              <a:ext uri="{FF2B5EF4-FFF2-40B4-BE49-F238E27FC236}">
                <a16:creationId xmlns:a16="http://schemas.microsoft.com/office/drawing/2014/main" id="{84A4C0E3-E146-49BF-804D-D369F89E8F2A}"/>
              </a:ext>
            </a:extLst>
          </p:cNvPr>
          <p:cNvSpPr>
            <a:spLocks noGrp="1"/>
          </p:cNvSpPr>
          <p:nvPr>
            <p:ph type="sldNum" sz="quarter" idx="12"/>
          </p:nvPr>
        </p:nvSpPr>
        <p:spPr/>
        <p:txBody>
          <a:bodyPr/>
          <a:lstStyle/>
          <a:p>
            <a:fld id="{8C2E478F-E849-4A8C-AF1F-CBCC78A7CBFA}" type="slidenum">
              <a:rPr lang="en-US" smtClean="0"/>
              <a:t>32</a:t>
            </a:fld>
            <a:endParaRPr lang="en-US" dirty="0"/>
          </a:p>
        </p:txBody>
      </p:sp>
      <p:sp>
        <p:nvSpPr>
          <p:cNvPr id="16" name="Content Placeholder 15"/>
          <p:cNvSpPr>
            <a:spLocks noGrp="1"/>
          </p:cNvSpPr>
          <p:nvPr>
            <p:ph sz="half" idx="2"/>
          </p:nvPr>
        </p:nvSpPr>
        <p:spPr>
          <a:xfrm>
            <a:off x="208199" y="1673068"/>
            <a:ext cx="5618860" cy="4942886"/>
          </a:xfrm>
        </p:spPr>
        <p:txBody>
          <a:bodyPr>
            <a:normAutofit/>
          </a:bodyPr>
          <a:lstStyle/>
          <a:p>
            <a:r>
              <a:rPr lang="en-US" u="sng" dirty="0"/>
              <a:t>5.1 Problem Identification</a:t>
            </a:r>
            <a:endParaRPr lang="en-US" dirty="0"/>
          </a:p>
          <a:p>
            <a:pPr fontAlgn="base"/>
            <a:br>
              <a:rPr lang="en-US" dirty="0"/>
            </a:br>
            <a:r>
              <a:rPr lang="en-US" dirty="0"/>
              <a:t>There is no user friendly software</a:t>
            </a:r>
          </a:p>
          <a:p>
            <a:pPr fontAlgn="base"/>
            <a:r>
              <a:rPr lang="en-US" dirty="0"/>
              <a:t>There is no record of sales from current book record keeping system</a:t>
            </a:r>
          </a:p>
          <a:p>
            <a:pPr fontAlgn="base"/>
            <a:r>
              <a:rPr lang="en-US" dirty="0"/>
              <a:t>There is no profit and loss statement from a basic transaction system.</a:t>
            </a:r>
          </a:p>
          <a:p>
            <a:pPr fontAlgn="base"/>
            <a:r>
              <a:rPr lang="en-US" dirty="0"/>
              <a:t>There is no ledger look alike software in the market</a:t>
            </a:r>
          </a:p>
          <a:p>
            <a:pPr fontAlgn="base"/>
            <a:r>
              <a:rPr lang="en-US" dirty="0"/>
              <a:t>The available software is very hard and troublesome to use</a:t>
            </a:r>
          </a:p>
          <a:p>
            <a:pPr marL="0" indent="0">
              <a:buNone/>
            </a:pPr>
            <a:endParaRPr lang="en-MY" dirty="0"/>
          </a:p>
        </p:txBody>
      </p:sp>
      <p:sp>
        <p:nvSpPr>
          <p:cNvPr id="22" name="Rectangle 10"/>
          <p:cNvSpPr>
            <a:spLocks noChangeArrowheads="1"/>
          </p:cNvSpPr>
          <p:nvPr/>
        </p:nvSpPr>
        <p:spPr bwMode="auto">
          <a:xfrm>
            <a:off x="2205434" y="426587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 name="Content Placeholder 23"/>
          <p:cNvSpPr>
            <a:spLocks noGrp="1"/>
          </p:cNvSpPr>
          <p:nvPr>
            <p:ph sz="quarter" idx="4"/>
          </p:nvPr>
        </p:nvSpPr>
        <p:spPr>
          <a:xfrm>
            <a:off x="6519325" y="1825467"/>
            <a:ext cx="5183188" cy="3684588"/>
          </a:xfrm>
        </p:spPr>
        <p:txBody>
          <a:bodyPr>
            <a:normAutofit/>
          </a:bodyPr>
          <a:lstStyle/>
          <a:p>
            <a:r>
              <a:rPr lang="en-US" u="sng" dirty="0"/>
              <a:t>5.2 Problem Description</a:t>
            </a:r>
            <a:endParaRPr lang="en-US" dirty="0"/>
          </a:p>
          <a:p>
            <a:pPr fontAlgn="base"/>
            <a:r>
              <a:rPr lang="en-US" dirty="0"/>
              <a:t>User friendly interface to manage store system</a:t>
            </a:r>
          </a:p>
          <a:p>
            <a:pPr fontAlgn="base"/>
            <a:r>
              <a:rPr lang="en-US" dirty="0"/>
              <a:t>Record of sales for in and out stock and transaction history</a:t>
            </a:r>
          </a:p>
          <a:p>
            <a:pPr fontAlgn="base"/>
            <a:r>
              <a:rPr lang="en-US" dirty="0"/>
              <a:t>Profit and loss statement to view </a:t>
            </a:r>
            <a:r>
              <a:rPr lang="en-US" dirty="0" err="1"/>
              <a:t>income,cost</a:t>
            </a:r>
            <a:r>
              <a:rPr lang="en-US" dirty="0"/>
              <a:t> of </a:t>
            </a:r>
            <a:r>
              <a:rPr lang="en-US" dirty="0" err="1"/>
              <a:t>sales,expenses</a:t>
            </a:r>
            <a:r>
              <a:rPr lang="en-US" dirty="0"/>
              <a:t> and gross profit</a:t>
            </a:r>
          </a:p>
          <a:p>
            <a:pPr fontAlgn="base"/>
            <a:r>
              <a:rPr lang="en-US" dirty="0"/>
              <a:t>Ledger to record credit and debit transaction</a:t>
            </a:r>
          </a:p>
          <a:p>
            <a:endParaRPr lang="en-MY" dirty="0"/>
          </a:p>
        </p:txBody>
      </p:sp>
    </p:spTree>
    <p:extLst>
      <p:ext uri="{BB962C8B-B14F-4D97-AF65-F5344CB8AC3E}">
        <p14:creationId xmlns:p14="http://schemas.microsoft.com/office/powerpoint/2010/main" val="3475751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Iphone Floating taking image">
            <a:extLst>
              <a:ext uri="{FF2B5EF4-FFF2-40B4-BE49-F238E27FC236}">
                <a16:creationId xmlns:a16="http://schemas.microsoft.com/office/drawing/2014/main" id="{7BE52127-9518-4872-A0A9-09A7D087142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p:txBody>
          <a:bodyPr>
            <a:normAutofit fontScale="90000"/>
          </a:bodyPr>
          <a:lstStyle/>
          <a:p>
            <a:r>
              <a:rPr lang="en-US"/>
              <a:t>DIVIDER TITLE GOES HERE</a:t>
            </a:r>
            <a:endParaRPr lang="en-US" dirty="0"/>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p:txBody>
          <a:bodyPr>
            <a:normAutofit fontScale="85000" lnSpcReduction="20000"/>
          </a:bodyPr>
          <a:lstStyle/>
          <a:p>
            <a:r>
              <a:rPr lang="en-US"/>
              <a:t>SUBTITLE GOES HERE</a:t>
            </a:r>
            <a:endParaRPr lang="en-US" dirty="0"/>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33</a:t>
            </a:fld>
            <a:endParaRPr lang="en-US" dirty="0"/>
          </a:p>
        </p:txBody>
      </p:sp>
      <p:sp>
        <p:nvSpPr>
          <p:cNvPr id="14" name="Rectangle 13" descr="Accent block">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490276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57" t="75" r="23657" b="-86"/>
          <a:stretch/>
        </p:blipFill>
        <p:spPr>
          <a:xfrm>
            <a:off x="0" y="0"/>
            <a:ext cx="5416550" cy="6857999"/>
          </a:xfrm>
          <a:noFill/>
        </p:spPr>
      </p:pic>
      <p:sp>
        <p:nvSpPr>
          <p:cNvPr id="11" name="Rectangle 13" descr="Accent block">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4249783"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t>SYSTEM REQUEST</a:t>
            </a: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SUBTITLE GOES HERE</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fontScale="92500" lnSpcReduction="10000"/>
          </a:bodyPr>
          <a:lstStyle/>
          <a:p>
            <a:pPr marL="0" indent="0">
              <a:buNone/>
            </a:pPr>
            <a:r>
              <a:rPr lang="en-US" dirty="0"/>
              <a:t>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 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a:t>
            </a:r>
          </a:p>
          <a:p>
            <a:pPr marL="0" indent="0">
              <a:buNone/>
            </a:pPr>
            <a:endParaRPr lang="en-US" dirty="0"/>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34</a:t>
            </a:fld>
            <a:endParaRPr lang="en-US" dirty="0"/>
          </a:p>
        </p:txBody>
      </p:sp>
    </p:spTree>
    <p:extLst>
      <p:ext uri="{BB962C8B-B14F-4D97-AF65-F5344CB8AC3E}">
        <p14:creationId xmlns:p14="http://schemas.microsoft.com/office/powerpoint/2010/main" val="13253735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38" descr="Person using smart Tablet">
            <a:extLst>
              <a:ext uri="{FF2B5EF4-FFF2-40B4-BE49-F238E27FC236}">
                <a16:creationId xmlns:a16="http://schemas.microsoft.com/office/drawing/2014/main" id="{BA6D7FF8-B03E-48E8-9A54-F677EBB6C0B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a:xfrm>
            <a:off x="0" y="-19878"/>
            <a:ext cx="7406905" cy="6866810"/>
          </a:xfrm>
        </p:spPr>
      </p:pic>
      <p:sp>
        <p:nvSpPr>
          <p:cNvPr id="44" name="Freeform: Shape 43" descr="Accent block">
            <a:extLst>
              <a:ext uri="{FF2B5EF4-FFF2-40B4-BE49-F238E27FC236}">
                <a16:creationId xmlns:a16="http://schemas.microsoft.com/office/drawing/2014/main" id="{785F2504-A35A-4AAB-94E4-C1479349F703}"/>
              </a:ext>
              <a:ext uri="{C183D7F6-B498-43B3-948B-1728B52AA6E4}">
                <adec:decorative xmlns:adec="http://schemas.microsoft.com/office/drawing/2017/decorative" val="1"/>
              </a:ext>
            </a:extLst>
          </p:cNvPr>
          <p:cNvSpPr/>
          <p:nvPr/>
        </p:nvSpPr>
        <p:spPr>
          <a:xfrm>
            <a:off x="-1" y="-19878"/>
            <a:ext cx="7406905" cy="6866810"/>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06905" h="686681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50000"/>
                </a:srgbClr>
              </a:gs>
              <a:gs pos="100000">
                <a:srgbClr val="E99757">
                  <a:alpha val="50000"/>
                </a:srgbClr>
              </a:gs>
              <a:gs pos="50000">
                <a:srgbClr val="A53F52">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p:txBody>
          <a:bodyPr/>
          <a:lstStyle/>
          <a:p>
            <a:r>
              <a:rPr lang="en-US" dirty="0"/>
              <a:t>TITLE GOES HERE</a:t>
            </a:r>
          </a:p>
        </p:txBody>
      </p:sp>
      <p:sp>
        <p:nvSpPr>
          <p:cNvPr id="14" name="Text Placeholder 13">
            <a:extLst>
              <a:ext uri="{FF2B5EF4-FFF2-40B4-BE49-F238E27FC236}">
                <a16:creationId xmlns:a16="http://schemas.microsoft.com/office/drawing/2014/main" id="{4A4D6BAE-677F-4450-AE14-AD8224A4660A}"/>
              </a:ext>
            </a:extLst>
          </p:cNvPr>
          <p:cNvSpPr>
            <a:spLocks noGrp="1"/>
          </p:cNvSpPr>
          <p:nvPr>
            <p:ph type="body" idx="13"/>
          </p:nvPr>
        </p:nvSpPr>
        <p:spPr/>
        <p:txBody>
          <a:bodyPr>
            <a:normAutofit fontScale="85000" lnSpcReduction="20000"/>
          </a:bodyPr>
          <a:lstStyle/>
          <a:p>
            <a:r>
              <a:rPr lang="en-US" dirty="0"/>
              <a:t>SUBTITLE GOES HERE</a:t>
            </a:r>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7792279" y="1625512"/>
            <a:ext cx="4018722" cy="4867364"/>
          </a:xfrm>
        </p:spPr>
        <p:txBody>
          <a:bodyPr>
            <a:normAutofit/>
          </a:bodyPr>
          <a:lstStyle/>
          <a:p>
            <a:pPr marL="0" indent="0">
              <a:buNone/>
            </a:pPr>
            <a:r>
              <a:rPr lang="en-US" sz="1500" dirty="0"/>
              <a:t>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 Lorem ipsum dolor sit amet, consectetur adipiscing elit. Ut gravida eros erat. Proin a tellus sed risus lobortis sagittis eu quis est. </a:t>
            </a:r>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35</a:t>
            </a:fld>
            <a:endParaRPr lang="en-US" dirty="0"/>
          </a:p>
        </p:txBody>
      </p:sp>
    </p:spTree>
    <p:extLst>
      <p:ext uri="{BB962C8B-B14F-4D97-AF65-F5344CB8AC3E}">
        <p14:creationId xmlns:p14="http://schemas.microsoft.com/office/powerpoint/2010/main" val="27203617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229389973"/>
              </p:ext>
            </p:extLst>
          </p:nvPr>
        </p:nvGraphicFramePr>
        <p:xfrm>
          <a:off x="0" y="0"/>
          <a:ext cx="7415213" cy="6858000"/>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dirty="0"/>
              <a:t>TITLE GOES HERE</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en-US" dirty="0"/>
              <a:t>SUBTITLE GOES HERE</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fontScale="92500"/>
          </a:bodyPr>
          <a:lstStyle/>
          <a:p>
            <a:pPr marL="0" indent="0">
              <a:buNone/>
            </a:pPr>
            <a:r>
              <a:rPr lang="en-US" dirty="0"/>
              <a:t>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 Lorem ipsum dolor sit amet, consectetur adipiscing elit. Ut gravida eros erat. Proin a tellus sed risus lobortis sagittis eu quis est. </a:t>
            </a: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36</a:t>
            </a:fld>
            <a:endParaRPr lang="en-US" dirty="0"/>
          </a:p>
        </p:txBody>
      </p:sp>
    </p:spTree>
    <p:extLst>
      <p:ext uri="{BB962C8B-B14F-4D97-AF65-F5344CB8AC3E}">
        <p14:creationId xmlns:p14="http://schemas.microsoft.com/office/powerpoint/2010/main" val="8694704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Large Image of person at laptop in internet cafe">
            <a:extLst>
              <a:ext uri="{FF2B5EF4-FFF2-40B4-BE49-F238E27FC236}">
                <a16:creationId xmlns:a16="http://schemas.microsoft.com/office/drawing/2014/main" id="{BFA823F4-1B6F-4E9F-8515-0F87A0C174C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3" name="Title 2" hidden="1">
            <a:extLst>
              <a:ext uri="{FF2B5EF4-FFF2-40B4-BE49-F238E27FC236}">
                <a16:creationId xmlns:a16="http://schemas.microsoft.com/office/drawing/2014/main" id="{E70920C0-10F4-4ECD-BDF3-CE993B7C8C82}"/>
              </a:ext>
            </a:extLst>
          </p:cNvPr>
          <p:cNvSpPr>
            <a:spLocks noGrp="1"/>
          </p:cNvSpPr>
          <p:nvPr>
            <p:ph type="title"/>
          </p:nvPr>
        </p:nvSpPr>
        <p:spPr/>
        <p:txBody>
          <a:bodyPr/>
          <a:lstStyle/>
          <a:p>
            <a:r>
              <a:rPr lang="en-US" dirty="0"/>
              <a:t>Large Picture Slide</a:t>
            </a:r>
          </a:p>
        </p:txBody>
      </p:sp>
      <p:sp>
        <p:nvSpPr>
          <p:cNvPr id="5" name="Rectangle 13" descr="Accent block">
            <a:extLst>
              <a:ext uri="{FF2B5EF4-FFF2-40B4-BE49-F238E27FC236}">
                <a16:creationId xmlns:a16="http://schemas.microsoft.com/office/drawing/2014/main" id="{84970DCE-964B-4562-9633-71BA6A4DCB65}"/>
              </a:ext>
              <a:ext uri="{C183D7F6-B498-43B3-948B-1728B52AA6E4}">
                <adec:decorative xmlns:adec="http://schemas.microsoft.com/office/drawing/2017/decorative" val="1"/>
              </a:ext>
            </a:extLst>
          </p:cNvPr>
          <p:cNvSpPr/>
          <p:nvPr/>
        </p:nvSpPr>
        <p:spPr>
          <a:xfrm>
            <a:off x="0" y="0"/>
            <a:ext cx="12191999" cy="6882714"/>
          </a:xfrm>
          <a:prstGeom prst="rect">
            <a:avLst/>
          </a:prstGeom>
          <a:gradFill flip="none" rotWithShape="1">
            <a:gsLst>
              <a:gs pos="0">
                <a:srgbClr val="01023B">
                  <a:alpha val="20000"/>
                </a:srgbClr>
              </a:gs>
              <a:gs pos="100000">
                <a:srgbClr val="E99757">
                  <a:alpha val="20000"/>
                </a:srgbClr>
              </a:gs>
              <a:gs pos="50000">
                <a:srgbClr val="A53F52">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descr="Accent block for text">
            <a:extLst>
              <a:ext uri="{FF2B5EF4-FFF2-40B4-BE49-F238E27FC236}">
                <a16:creationId xmlns:a16="http://schemas.microsoft.com/office/drawing/2014/main" id="{3C1F0EB8-D260-4FB6-ACF6-6E86B9A02919}"/>
              </a:ext>
              <a:ext uri="{C183D7F6-B498-43B3-948B-1728B52AA6E4}">
                <adec:decorative xmlns:adec="http://schemas.microsoft.com/office/drawing/2017/decorative" val="1"/>
              </a:ext>
            </a:extLst>
          </p:cNvPr>
          <p:cNvSpPr/>
          <p:nvPr/>
        </p:nvSpPr>
        <p:spPr>
          <a:xfrm>
            <a:off x="0" y="3469046"/>
            <a:ext cx="4199467" cy="204893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6D4BFC2-69CA-4ED6-89E7-A9ADB571E7A4}"/>
              </a:ext>
            </a:extLst>
          </p:cNvPr>
          <p:cNvSpPr/>
          <p:nvPr/>
        </p:nvSpPr>
        <p:spPr>
          <a:xfrm>
            <a:off x="0" y="3624359"/>
            <a:ext cx="3939857" cy="17383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74320" rIns="91440" rtlCol="0" anchor="ctr"/>
          <a:lstStyle/>
          <a:p>
            <a:pPr>
              <a:lnSpc>
                <a:spcPct val="80000"/>
              </a:lnSpc>
              <a:defRPr sz="10000">
                <a:solidFill>
                  <a:srgbClr val="3A3B39"/>
                </a:solidFill>
                <a:latin typeface="Bebas"/>
                <a:ea typeface="Bebas"/>
                <a:cs typeface="Bebas"/>
                <a:sym typeface="Bebas"/>
              </a:defRPr>
            </a:pPr>
            <a:r>
              <a:rPr lang="en-US" sz="2800" dirty="0">
                <a:solidFill>
                  <a:schemeClr val="bg1"/>
                </a:solidFill>
                <a:latin typeface="+mj-lt"/>
                <a:cs typeface="Gill Sans" panose="020B0502020104020203" pitchFamily="34" charset="-79"/>
              </a:rPr>
              <a:t>TITLE GOES HERE</a:t>
            </a:r>
          </a:p>
          <a:p>
            <a:pPr>
              <a:lnSpc>
                <a:spcPct val="150000"/>
              </a:lnSpc>
            </a:pPr>
            <a:r>
              <a:rPr lang="en-US" sz="1100" dirty="0"/>
              <a:t>Lorem ipsum dolor sit amet, consectetur adipiscing elit. Ut gravida eros erat. Proin a tellus sed risus lobortis sagittis eu</a:t>
            </a:r>
          </a:p>
        </p:txBody>
      </p:sp>
    </p:spTree>
    <p:extLst>
      <p:ext uri="{BB962C8B-B14F-4D97-AF65-F5344CB8AC3E}">
        <p14:creationId xmlns:p14="http://schemas.microsoft.com/office/powerpoint/2010/main" val="13892228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itle 57">
            <a:extLst>
              <a:ext uri="{FF2B5EF4-FFF2-40B4-BE49-F238E27FC236}">
                <a16:creationId xmlns:a16="http://schemas.microsoft.com/office/drawing/2014/main" id="{6E6A048F-0F11-E84C-98FB-8FA0CB45B77E}"/>
              </a:ext>
            </a:extLst>
          </p:cNvPr>
          <p:cNvSpPr>
            <a:spLocks noGrp="1"/>
          </p:cNvSpPr>
          <p:nvPr>
            <p:ph type="title"/>
          </p:nvPr>
        </p:nvSpPr>
        <p:spPr>
          <a:xfrm>
            <a:off x="838200" y="21057"/>
            <a:ext cx="10515600" cy="986943"/>
          </a:xfrm>
        </p:spPr>
        <p:txBody>
          <a:bodyPr/>
          <a:lstStyle/>
          <a:p>
            <a:pPr algn="ctr"/>
            <a:r>
              <a:rPr lang="en-US" dirty="0"/>
              <a:t>HOW TO USE THIS TEMPLATE</a:t>
            </a:r>
          </a:p>
        </p:txBody>
      </p:sp>
      <p:grpSp>
        <p:nvGrpSpPr>
          <p:cNvPr id="2" name="Group 1" descr="Add your images instructions">
            <a:extLst>
              <a:ext uri="{FF2B5EF4-FFF2-40B4-BE49-F238E27FC236}">
                <a16:creationId xmlns:a16="http://schemas.microsoft.com/office/drawing/2014/main" id="{596E18BF-262E-4955-ADF3-D162E3C2B2ED}"/>
              </a:ext>
            </a:extLst>
          </p:cNvPr>
          <p:cNvGrpSpPr/>
          <p:nvPr/>
        </p:nvGrpSpPr>
        <p:grpSpPr>
          <a:xfrm>
            <a:off x="669616" y="1456774"/>
            <a:ext cx="3276630" cy="3564178"/>
            <a:chOff x="669616" y="1456774"/>
            <a:chExt cx="3276630" cy="3564178"/>
          </a:xfrm>
        </p:grpSpPr>
        <p:pic>
          <p:nvPicPr>
            <p:cNvPr id="12" name="Picture 11" title="Template Instruction Graphics">
              <a:extLst>
                <a:ext uri="{FF2B5EF4-FFF2-40B4-BE49-F238E27FC236}">
                  <a16:creationId xmlns:a16="http://schemas.microsoft.com/office/drawing/2014/main" id="{B945A26A-43DB-4AED-BA9E-E81359BA2E2D}"/>
                </a:ext>
              </a:extLst>
            </p:cNvPr>
            <p:cNvPicPr>
              <a:picLocks noChangeAspect="1"/>
            </p:cNvPicPr>
            <p:nvPr/>
          </p:nvPicPr>
          <p:blipFill>
            <a:blip r:embed="rId3"/>
            <a:stretch>
              <a:fillRect/>
            </a:stretch>
          </p:blipFill>
          <p:spPr>
            <a:xfrm>
              <a:off x="848028" y="1456774"/>
              <a:ext cx="1548063" cy="1534543"/>
            </a:xfrm>
            <a:prstGeom prst="rect">
              <a:avLst/>
            </a:prstGeom>
          </p:spPr>
        </p:pic>
        <p:pic>
          <p:nvPicPr>
            <p:cNvPr id="13" name="Picture 12" title="Template Instruction Graphics">
              <a:extLst>
                <a:ext uri="{FF2B5EF4-FFF2-40B4-BE49-F238E27FC236}">
                  <a16:creationId xmlns:a16="http://schemas.microsoft.com/office/drawing/2014/main" id="{56A7864C-1101-45CF-B3E0-1BB84A195D25}"/>
                </a:ext>
              </a:extLst>
            </p:cNvPr>
            <p:cNvPicPr>
              <a:picLocks noChangeAspect="1"/>
            </p:cNvPicPr>
            <p:nvPr/>
          </p:nvPicPr>
          <p:blipFill>
            <a:blip r:embed="rId4"/>
            <a:stretch>
              <a:fillRect/>
            </a:stretch>
          </p:blipFill>
          <p:spPr>
            <a:xfrm>
              <a:off x="2434257" y="1544655"/>
              <a:ext cx="1433142" cy="1446662"/>
            </a:xfrm>
            <a:prstGeom prst="rect">
              <a:avLst/>
            </a:prstGeom>
          </p:spPr>
        </p:pic>
        <p:sp>
          <p:nvSpPr>
            <p:cNvPr id="15" name="TextBox 14">
              <a:extLst>
                <a:ext uri="{FF2B5EF4-FFF2-40B4-BE49-F238E27FC236}">
                  <a16:creationId xmlns:a16="http://schemas.microsoft.com/office/drawing/2014/main" id="{5083EB4B-86A0-45E7-8493-F0169A4CCC87}"/>
                </a:ext>
              </a:extLst>
            </p:cNvPr>
            <p:cNvSpPr txBox="1"/>
            <p:nvPr/>
          </p:nvSpPr>
          <p:spPr>
            <a:xfrm>
              <a:off x="960943" y="3270979"/>
              <a:ext cx="2849857" cy="400110"/>
            </a:xfrm>
            <a:prstGeom prst="rect">
              <a:avLst/>
            </a:prstGeom>
            <a:noFill/>
          </p:spPr>
          <p:txBody>
            <a:bodyPr wrap="square" rtlCol="0">
              <a:spAutoFit/>
            </a:bodyPr>
            <a:lstStyle/>
            <a:p>
              <a:pPr algn="ctr"/>
              <a:r>
                <a:rPr lang="en-GB" sz="2000" dirty="0">
                  <a:latin typeface="+mj-lt"/>
                  <a:cs typeface="Gill Sans" panose="020B0502020104020203" pitchFamily="34" charset="-79"/>
                </a:rPr>
                <a:t>ADD YOUR IMAGES</a:t>
              </a:r>
              <a:endParaRPr lang="en-ZA" sz="2000" dirty="0">
                <a:latin typeface="+mj-lt"/>
                <a:cs typeface="Gill Sans" panose="020B0502020104020203" pitchFamily="34" charset="-79"/>
              </a:endParaRPr>
            </a:p>
          </p:txBody>
        </p:sp>
        <p:sp>
          <p:nvSpPr>
            <p:cNvPr id="16" name="TextBox 15">
              <a:extLst>
                <a:ext uri="{FF2B5EF4-FFF2-40B4-BE49-F238E27FC236}">
                  <a16:creationId xmlns:a16="http://schemas.microsoft.com/office/drawing/2014/main" id="{1AA52088-CC08-4B31-88C3-7589922DEBB6}"/>
                </a:ext>
              </a:extLst>
            </p:cNvPr>
            <p:cNvSpPr txBox="1"/>
            <p:nvPr/>
          </p:nvSpPr>
          <p:spPr>
            <a:xfrm>
              <a:off x="669616" y="3697513"/>
              <a:ext cx="3276630" cy="1323439"/>
            </a:xfrm>
            <a:prstGeom prst="rect">
              <a:avLst/>
            </a:prstGeom>
            <a:noFill/>
          </p:spPr>
          <p:txBody>
            <a:bodyPr wrap="square" rtlCol="0">
              <a:spAutoFit/>
            </a:bodyPr>
            <a:lstStyle/>
            <a:p>
              <a:pPr algn="ctr"/>
              <a:r>
                <a:rPr lang="en-GB" sz="1600" dirty="0">
                  <a:latin typeface="+mj-lt"/>
                  <a:cs typeface="Gill Sans Light" panose="020B0302020104020203" pitchFamily="34" charset="-79"/>
                </a:rPr>
                <a:t>Delete the placeholder image, then select or drag &amp; drop your photo. Send image behind gradient overlay when finished.</a:t>
              </a:r>
              <a:endParaRPr lang="en-ZA" sz="1600" dirty="0">
                <a:latin typeface="+mj-lt"/>
                <a:cs typeface="Gill Sans Light" panose="020B0302020104020203" pitchFamily="34" charset="-79"/>
              </a:endParaRPr>
            </a:p>
            <a:p>
              <a:pPr algn="ctr"/>
              <a:endParaRPr lang="en-ZA" sz="1600" dirty="0">
                <a:latin typeface="+mj-lt"/>
                <a:cs typeface="Gill Sans Light" panose="020B0302020104020203" pitchFamily="34" charset="-79"/>
              </a:endParaRPr>
            </a:p>
          </p:txBody>
        </p:sp>
      </p:grpSp>
      <p:cxnSp>
        <p:nvCxnSpPr>
          <p:cNvPr id="31" name="Straight Connector 30" descr="First divider line">
            <a:extLst>
              <a:ext uri="{FF2B5EF4-FFF2-40B4-BE49-F238E27FC236}">
                <a16:creationId xmlns:a16="http://schemas.microsoft.com/office/drawing/2014/main" id="{3EAB4D41-50C0-A14B-B2BE-2A8A61E9A0CB}"/>
              </a:ext>
            </a:extLst>
          </p:cNvPr>
          <p:cNvCxnSpPr/>
          <p:nvPr/>
        </p:nvCxnSpPr>
        <p:spPr>
          <a:xfrm>
            <a:off x="4471039" y="1221007"/>
            <a:ext cx="0" cy="3739098"/>
          </a:xfrm>
          <a:prstGeom prst="line">
            <a:avLst/>
          </a:prstGeom>
          <a:ln>
            <a:solidFill>
              <a:srgbClr val="2C2153"/>
            </a:solidFill>
          </a:ln>
        </p:spPr>
        <p:style>
          <a:lnRef idx="1">
            <a:schemeClr val="accent1"/>
          </a:lnRef>
          <a:fillRef idx="0">
            <a:schemeClr val="accent1"/>
          </a:fillRef>
          <a:effectRef idx="0">
            <a:schemeClr val="accent1"/>
          </a:effectRef>
          <a:fontRef idx="minor">
            <a:schemeClr val="tx1"/>
          </a:fontRef>
        </p:style>
      </p:cxnSp>
      <p:grpSp>
        <p:nvGrpSpPr>
          <p:cNvPr id="3" name="Group 2" descr="Pick your colors instructions">
            <a:extLst>
              <a:ext uri="{FF2B5EF4-FFF2-40B4-BE49-F238E27FC236}">
                <a16:creationId xmlns:a16="http://schemas.microsoft.com/office/drawing/2014/main" id="{966E7F9A-0C5B-424B-9138-5BFC699B6A7F}"/>
              </a:ext>
            </a:extLst>
          </p:cNvPr>
          <p:cNvGrpSpPr/>
          <p:nvPr/>
        </p:nvGrpSpPr>
        <p:grpSpPr>
          <a:xfrm>
            <a:off x="4705306" y="1596196"/>
            <a:ext cx="3349460" cy="2963091"/>
            <a:chOff x="4705306" y="1596196"/>
            <a:chExt cx="3349460" cy="2963091"/>
          </a:xfrm>
        </p:grpSpPr>
        <p:pic>
          <p:nvPicPr>
            <p:cNvPr id="24" name="Picture 23" title="Template Instruction Graphics">
              <a:extLst>
                <a:ext uri="{FF2B5EF4-FFF2-40B4-BE49-F238E27FC236}">
                  <a16:creationId xmlns:a16="http://schemas.microsoft.com/office/drawing/2014/main" id="{15E4CC77-F166-480D-B4C3-5D8B4867946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49366"/>
            <a:stretch/>
          </p:blipFill>
          <p:spPr>
            <a:xfrm>
              <a:off x="5641794" y="1596196"/>
              <a:ext cx="1630209" cy="1395121"/>
            </a:xfrm>
            <a:prstGeom prst="rect">
              <a:avLst/>
            </a:prstGeom>
            <a:ln w="3175">
              <a:solidFill>
                <a:schemeClr val="bg1">
                  <a:lumMod val="75000"/>
                </a:schemeClr>
              </a:solidFill>
            </a:ln>
          </p:spPr>
        </p:pic>
        <p:sp>
          <p:nvSpPr>
            <p:cNvPr id="23" name="TextBox 22">
              <a:extLst>
                <a:ext uri="{FF2B5EF4-FFF2-40B4-BE49-F238E27FC236}">
                  <a16:creationId xmlns:a16="http://schemas.microsoft.com/office/drawing/2014/main" id="{92C20CDD-0E88-460E-B553-CC0BFE2D7E81}"/>
                </a:ext>
              </a:extLst>
            </p:cNvPr>
            <p:cNvSpPr txBox="1"/>
            <p:nvPr/>
          </p:nvSpPr>
          <p:spPr>
            <a:xfrm>
              <a:off x="4920640" y="3270979"/>
              <a:ext cx="3072516" cy="400110"/>
            </a:xfrm>
            <a:prstGeom prst="rect">
              <a:avLst/>
            </a:prstGeom>
            <a:solidFill>
              <a:schemeClr val="bg1"/>
            </a:solidFill>
          </p:spPr>
          <p:txBody>
            <a:bodyPr wrap="square" rtlCol="0">
              <a:spAutoFit/>
            </a:bodyPr>
            <a:lstStyle/>
            <a:p>
              <a:pPr algn="ctr"/>
              <a:r>
                <a:rPr lang="en-GB" sz="2000" dirty="0">
                  <a:latin typeface="+mj-lt"/>
                  <a:cs typeface="Gill Sans" panose="020B0502020104020203" pitchFamily="34" charset="-79"/>
                </a:rPr>
                <a:t>PICK YOUR COLORS</a:t>
              </a:r>
              <a:endParaRPr lang="en-ZA" sz="2000" dirty="0">
                <a:latin typeface="+mj-lt"/>
                <a:cs typeface="Gill Sans" panose="020B0502020104020203" pitchFamily="34" charset="-79"/>
              </a:endParaRPr>
            </a:p>
          </p:txBody>
        </p:sp>
        <p:sp>
          <p:nvSpPr>
            <p:cNvPr id="22" name="TextBox 21">
              <a:extLst>
                <a:ext uri="{FF2B5EF4-FFF2-40B4-BE49-F238E27FC236}">
                  <a16:creationId xmlns:a16="http://schemas.microsoft.com/office/drawing/2014/main" id="{0EDD0AB6-01C4-4545-BA3F-9047F2A0799E}"/>
                </a:ext>
              </a:extLst>
            </p:cNvPr>
            <p:cNvSpPr txBox="1"/>
            <p:nvPr/>
          </p:nvSpPr>
          <p:spPr>
            <a:xfrm>
              <a:off x="4705306" y="3697513"/>
              <a:ext cx="3349460" cy="861774"/>
            </a:xfrm>
            <a:prstGeom prst="rect">
              <a:avLst/>
            </a:prstGeom>
            <a:noFill/>
          </p:spPr>
          <p:txBody>
            <a:bodyPr wrap="square" rtlCol="0">
              <a:spAutoFit/>
            </a:bodyPr>
            <a:lstStyle/>
            <a:p>
              <a:pPr algn="ctr"/>
              <a:r>
                <a:rPr lang="en-GB" sz="1600" dirty="0">
                  <a:latin typeface="+mj-lt"/>
                  <a:cs typeface="Gill Sans Light" panose="020B0302020104020203" pitchFamily="34" charset="-79"/>
                </a:rPr>
                <a:t>Change the color of your </a:t>
              </a:r>
              <a:br>
                <a:rPr lang="en-GB" sz="1600" dirty="0">
                  <a:latin typeface="+mj-lt"/>
                  <a:cs typeface="Gill Sans Light" panose="020B0302020104020203" pitchFamily="34" charset="-79"/>
                </a:rPr>
              </a:br>
              <a:r>
                <a:rPr lang="en-GB" sz="1600" dirty="0">
                  <a:latin typeface="+mj-lt"/>
                  <a:cs typeface="Gill Sans Light" panose="020B0302020104020203" pitchFamily="34" charset="-79"/>
                </a:rPr>
                <a:t>Theme in Master Slide view</a:t>
              </a:r>
              <a:br>
                <a:rPr lang="en-GB" dirty="0">
                  <a:latin typeface="+mj-lt"/>
                  <a:cs typeface="Gill Sans Light" panose="020B0302020104020203" pitchFamily="34" charset="-79"/>
                </a:rPr>
              </a:br>
              <a:r>
                <a:rPr lang="en-GB" dirty="0">
                  <a:latin typeface="+mj-lt"/>
                  <a:cs typeface="Gill Sans Light" panose="020B0302020104020203" pitchFamily="34" charset="-79"/>
                </a:rPr>
                <a:t>    </a:t>
              </a:r>
              <a:r>
                <a:rPr lang="en-GB" sz="1200" dirty="0">
                  <a:latin typeface="+mj-lt"/>
                  <a:cs typeface="Gill Sans Light" panose="020B0302020104020203" pitchFamily="34" charset="-79"/>
                </a:rPr>
                <a:t>View </a:t>
              </a:r>
              <a:r>
                <a:rPr lang="en-GB" sz="1200" dirty="0">
                  <a:latin typeface="+mj-lt"/>
                  <a:cs typeface="Gill Sans Light" panose="020B0302020104020203" pitchFamily="34" charset="-79"/>
                  <a:sym typeface="Wingdings" panose="05000000000000000000" pitchFamily="2" charset="2"/>
                </a:rPr>
                <a:t></a:t>
              </a:r>
              <a:r>
                <a:rPr lang="en-GB" sz="1200" dirty="0">
                  <a:latin typeface="+mj-lt"/>
                  <a:cs typeface="Gill Sans Light" panose="020B0302020104020203" pitchFamily="34" charset="-79"/>
                </a:rPr>
                <a:t> Slide Master </a:t>
              </a:r>
              <a:r>
                <a:rPr lang="en-GB" sz="1200" dirty="0">
                  <a:latin typeface="+mj-lt"/>
                  <a:cs typeface="Gill Sans Light" panose="020B0302020104020203" pitchFamily="34" charset="-79"/>
                  <a:sym typeface="Wingdings" panose="05000000000000000000" pitchFamily="2" charset="2"/>
                </a:rPr>
                <a:t> Colors Dropdown</a:t>
              </a:r>
              <a:endParaRPr lang="en-ZA" dirty="0">
                <a:latin typeface="+mj-lt"/>
                <a:cs typeface="Gill Sans Light" panose="020B0302020104020203" pitchFamily="34" charset="-79"/>
              </a:endParaRPr>
            </a:p>
          </p:txBody>
        </p:sp>
      </p:grpSp>
      <p:cxnSp>
        <p:nvCxnSpPr>
          <p:cNvPr id="48" name="Straight Connector 47" descr="Second divider line">
            <a:extLst>
              <a:ext uri="{FF2B5EF4-FFF2-40B4-BE49-F238E27FC236}">
                <a16:creationId xmlns:a16="http://schemas.microsoft.com/office/drawing/2014/main" id="{02F37E24-2743-1244-9F29-A14232FDC39C}"/>
              </a:ext>
            </a:extLst>
          </p:cNvPr>
          <p:cNvCxnSpPr/>
          <p:nvPr/>
        </p:nvCxnSpPr>
        <p:spPr>
          <a:xfrm>
            <a:off x="8238886" y="1221007"/>
            <a:ext cx="0" cy="3739098"/>
          </a:xfrm>
          <a:prstGeom prst="line">
            <a:avLst/>
          </a:prstGeom>
          <a:ln>
            <a:solidFill>
              <a:srgbClr val="2C2153"/>
            </a:solidFill>
          </a:ln>
        </p:spPr>
        <p:style>
          <a:lnRef idx="1">
            <a:schemeClr val="accent1"/>
          </a:lnRef>
          <a:fillRef idx="0">
            <a:schemeClr val="accent1"/>
          </a:fillRef>
          <a:effectRef idx="0">
            <a:schemeClr val="accent1"/>
          </a:effectRef>
          <a:fontRef idx="minor">
            <a:schemeClr val="tx1"/>
          </a:fontRef>
        </p:style>
      </p:cxnSp>
      <p:grpSp>
        <p:nvGrpSpPr>
          <p:cNvPr id="4" name="Group 3" descr="Company logo instructions">
            <a:extLst>
              <a:ext uri="{FF2B5EF4-FFF2-40B4-BE49-F238E27FC236}">
                <a16:creationId xmlns:a16="http://schemas.microsoft.com/office/drawing/2014/main" id="{0FD8BDFA-16D1-4DD5-9D4B-7450DCE292C4}"/>
              </a:ext>
            </a:extLst>
          </p:cNvPr>
          <p:cNvGrpSpPr/>
          <p:nvPr/>
        </p:nvGrpSpPr>
        <p:grpSpPr>
          <a:xfrm>
            <a:off x="8842525" y="2287095"/>
            <a:ext cx="2679857" cy="2518414"/>
            <a:chOff x="8842525" y="2287095"/>
            <a:chExt cx="2679857" cy="2518414"/>
          </a:xfrm>
        </p:grpSpPr>
        <p:sp>
          <p:nvSpPr>
            <p:cNvPr id="26" name="Shape 61">
              <a:extLst>
                <a:ext uri="{FF2B5EF4-FFF2-40B4-BE49-F238E27FC236}">
                  <a16:creationId xmlns:a16="http://schemas.microsoft.com/office/drawing/2014/main" id="{0E580453-F1A9-4812-8B5C-B2FC07E5A66F}"/>
                </a:ext>
              </a:extLst>
            </p:cNvPr>
            <p:cNvSpPr/>
            <p:nvPr/>
          </p:nvSpPr>
          <p:spPr>
            <a:xfrm>
              <a:off x="9140757" y="2287095"/>
              <a:ext cx="2083391" cy="592470"/>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3600" b="1" kern="1200" dirty="0">
                  <a:solidFill>
                    <a:srgbClr val="2C2153"/>
                  </a:solidFill>
                  <a:latin typeface="+mn-lt"/>
                  <a:ea typeface="+mn-ea"/>
                  <a:cs typeface="+mn-cs"/>
                  <a:sym typeface="Bebas"/>
                </a:rPr>
                <a:t>FAB</a:t>
              </a:r>
              <a:r>
                <a:rPr lang="en-US" sz="3600" b="1" kern="1200" dirty="0">
                  <a:solidFill>
                    <a:srgbClr val="A53F52"/>
                  </a:solidFill>
                  <a:latin typeface="+mn-lt"/>
                  <a:ea typeface="+mn-ea"/>
                  <a:cs typeface="+mn-cs"/>
                  <a:sym typeface="Bebas"/>
                </a:rPr>
                <a:t>RIKAM</a:t>
              </a:r>
              <a:endParaRPr lang="en-US" sz="3600" b="1" i="0" spc="0" dirty="0">
                <a:solidFill>
                  <a:srgbClr val="A53F52"/>
                </a:solidFill>
                <a:latin typeface="Gill Sans" panose="020B0502020104020203" pitchFamily="34" charset="-79"/>
                <a:cs typeface="Gill Sans" panose="020B0502020104020203" pitchFamily="34" charset="-79"/>
              </a:endParaRPr>
            </a:p>
          </p:txBody>
        </p:sp>
        <p:sp>
          <p:nvSpPr>
            <p:cNvPr id="14" name="TextBox 13">
              <a:extLst>
                <a:ext uri="{FF2B5EF4-FFF2-40B4-BE49-F238E27FC236}">
                  <a16:creationId xmlns:a16="http://schemas.microsoft.com/office/drawing/2014/main" id="{7EAFFD73-4869-4CC3-8C60-E7C58E91DDE1}"/>
                </a:ext>
              </a:extLst>
            </p:cNvPr>
            <p:cNvSpPr txBox="1"/>
            <p:nvPr/>
          </p:nvSpPr>
          <p:spPr>
            <a:xfrm>
              <a:off x="8842525" y="3297403"/>
              <a:ext cx="2679857" cy="400110"/>
            </a:xfrm>
            <a:prstGeom prst="rect">
              <a:avLst/>
            </a:prstGeom>
            <a:noFill/>
          </p:spPr>
          <p:txBody>
            <a:bodyPr wrap="square" rtlCol="0">
              <a:spAutoFit/>
            </a:bodyPr>
            <a:lstStyle/>
            <a:p>
              <a:pPr algn="ctr"/>
              <a:r>
                <a:rPr lang="en-GB" sz="2000" dirty="0">
                  <a:latin typeface="+mj-lt"/>
                  <a:cs typeface="Gill Sans" panose="020B0502020104020203" pitchFamily="34" charset="-79"/>
                </a:rPr>
                <a:t>COMPANY LOGO</a:t>
              </a:r>
              <a:endParaRPr lang="en-ZA" sz="2000" dirty="0">
                <a:latin typeface="+mj-lt"/>
                <a:cs typeface="Gill Sans" panose="020B0502020104020203" pitchFamily="34" charset="-79"/>
              </a:endParaRPr>
            </a:p>
          </p:txBody>
        </p:sp>
        <p:sp>
          <p:nvSpPr>
            <p:cNvPr id="10" name="TextBox 9">
              <a:extLst>
                <a:ext uri="{FF2B5EF4-FFF2-40B4-BE49-F238E27FC236}">
                  <a16:creationId xmlns:a16="http://schemas.microsoft.com/office/drawing/2014/main" id="{DBE590BD-3E87-43CE-BDCC-A6A81A224642}"/>
                </a:ext>
              </a:extLst>
            </p:cNvPr>
            <p:cNvSpPr txBox="1"/>
            <p:nvPr/>
          </p:nvSpPr>
          <p:spPr>
            <a:xfrm>
              <a:off x="8842525" y="3697513"/>
              <a:ext cx="2679857" cy="1107996"/>
            </a:xfrm>
            <a:prstGeom prst="rect">
              <a:avLst/>
            </a:prstGeom>
            <a:noFill/>
          </p:spPr>
          <p:txBody>
            <a:bodyPr wrap="square" rtlCol="0">
              <a:spAutoFit/>
            </a:bodyPr>
            <a:lstStyle/>
            <a:p>
              <a:pPr algn="ctr"/>
              <a:r>
                <a:rPr lang="en-GB" sz="1600" dirty="0">
                  <a:latin typeface="+mj-lt"/>
                  <a:cs typeface="Gill Sans Light" panose="020B0302020104020203" pitchFamily="34" charset="-79"/>
                </a:rPr>
                <a:t>Remove place holder and Insert your company logo or name on the </a:t>
              </a:r>
              <a:r>
                <a:rPr lang="en-GB" sz="1600" b="1" dirty="0">
                  <a:latin typeface="+mj-lt"/>
                  <a:cs typeface="Gill Sans Light" panose="020B0302020104020203" pitchFamily="34" charset="-79"/>
                </a:rPr>
                <a:t>Master Slide</a:t>
              </a:r>
              <a:br>
                <a:rPr lang="en-GB" dirty="0">
                  <a:latin typeface="+mj-lt"/>
                  <a:cs typeface="Gill Sans Light" panose="020B0302020104020203" pitchFamily="34" charset="-79"/>
                </a:rPr>
              </a:br>
              <a:r>
                <a:rPr lang="en-GB" dirty="0">
                  <a:latin typeface="+mj-lt"/>
                  <a:cs typeface="Gill Sans Light" panose="020B0302020104020203" pitchFamily="34" charset="-79"/>
                </a:rPr>
                <a:t>    </a:t>
              </a:r>
              <a:r>
                <a:rPr lang="en-GB" sz="1200" dirty="0">
                  <a:latin typeface="+mj-lt"/>
                  <a:cs typeface="Gill Sans Light" panose="020B0302020104020203" pitchFamily="34" charset="-79"/>
                </a:rPr>
                <a:t>View </a:t>
              </a:r>
              <a:r>
                <a:rPr lang="en-GB" sz="1200" dirty="0">
                  <a:latin typeface="+mj-lt"/>
                  <a:cs typeface="Gill Sans Light" panose="020B0302020104020203" pitchFamily="34" charset="-79"/>
                  <a:sym typeface="Wingdings" panose="05000000000000000000" pitchFamily="2" charset="2"/>
                </a:rPr>
                <a:t></a:t>
              </a:r>
              <a:r>
                <a:rPr lang="en-GB" sz="1200" dirty="0">
                  <a:latin typeface="+mj-lt"/>
                  <a:cs typeface="Gill Sans Light" panose="020B0302020104020203" pitchFamily="34" charset="-79"/>
                </a:rPr>
                <a:t> Slide Master</a:t>
              </a:r>
              <a:endParaRPr lang="en-ZA" dirty="0">
                <a:latin typeface="+mj-lt"/>
                <a:cs typeface="Gill Sans Light" panose="020B0302020104020203" pitchFamily="34" charset="-79"/>
              </a:endParaRPr>
            </a:p>
          </p:txBody>
        </p:sp>
      </p:grpSp>
      <p:grpSp>
        <p:nvGrpSpPr>
          <p:cNvPr id="5" name="Group 4" descr="Delete this slide instructions">
            <a:extLst>
              <a:ext uri="{FF2B5EF4-FFF2-40B4-BE49-F238E27FC236}">
                <a16:creationId xmlns:a16="http://schemas.microsoft.com/office/drawing/2014/main" id="{D2705D2D-2C70-48AE-8101-5683B84ECB13}"/>
              </a:ext>
            </a:extLst>
          </p:cNvPr>
          <p:cNvGrpSpPr/>
          <p:nvPr/>
        </p:nvGrpSpPr>
        <p:grpSpPr>
          <a:xfrm>
            <a:off x="0" y="5419288"/>
            <a:ext cx="12192000" cy="687382"/>
            <a:chOff x="0" y="5419288"/>
            <a:chExt cx="12192000" cy="687382"/>
          </a:xfrm>
        </p:grpSpPr>
        <p:sp>
          <p:nvSpPr>
            <p:cNvPr id="53" name="Rectangle 52" title="Circle background graphics">
              <a:extLst>
                <a:ext uri="{FF2B5EF4-FFF2-40B4-BE49-F238E27FC236}">
                  <a16:creationId xmlns:a16="http://schemas.microsoft.com/office/drawing/2014/main" id="{FAD8A723-1B46-4241-82C6-307FB9AFAA72}"/>
                </a:ext>
              </a:extLst>
            </p:cNvPr>
            <p:cNvSpPr/>
            <p:nvPr/>
          </p:nvSpPr>
          <p:spPr>
            <a:xfrm>
              <a:off x="0" y="5419288"/>
              <a:ext cx="12191999" cy="687382"/>
            </a:xfrm>
            <a:prstGeom prst="rect">
              <a:avLst/>
            </a:prstGeom>
            <a:solidFill>
              <a:srgbClr val="2F3342"/>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ZA" dirty="0"/>
            </a:p>
          </p:txBody>
        </p:sp>
        <p:sp>
          <p:nvSpPr>
            <p:cNvPr id="49" name="Graphic 47" title="trash icon">
              <a:extLst>
                <a:ext uri="{FF2B5EF4-FFF2-40B4-BE49-F238E27FC236}">
                  <a16:creationId xmlns:a16="http://schemas.microsoft.com/office/drawing/2014/main" id="{8DA3E33B-4A06-4660-8AE8-549D26985401}"/>
                </a:ext>
              </a:extLst>
            </p:cNvPr>
            <p:cNvSpPr/>
            <p:nvPr/>
          </p:nvSpPr>
          <p:spPr>
            <a:xfrm>
              <a:off x="11435711" y="5602396"/>
              <a:ext cx="279613" cy="321166"/>
            </a:xfrm>
            <a:custGeom>
              <a:avLst/>
              <a:gdLst>
                <a:gd name="connsiteX0" fmla="*/ 407881 w 418718"/>
                <a:gd name="connsiteY0" fmla="*/ 116995 h 517240"/>
                <a:gd name="connsiteX1" fmla="*/ 406403 w 418718"/>
                <a:gd name="connsiteY1" fmla="*/ 129803 h 517240"/>
                <a:gd name="connsiteX2" fmla="*/ 19951 w 418718"/>
                <a:gd name="connsiteY2" fmla="*/ 129803 h 517240"/>
                <a:gd name="connsiteX3" fmla="*/ 18473 w 418718"/>
                <a:gd name="connsiteY3" fmla="*/ 116995 h 517240"/>
                <a:gd name="connsiteX4" fmla="*/ 78818 w 418718"/>
                <a:gd name="connsiteY4" fmla="*/ 57635 h 517240"/>
                <a:gd name="connsiteX5" fmla="*/ 136453 w 418718"/>
                <a:gd name="connsiteY5" fmla="*/ 57635 h 517240"/>
                <a:gd name="connsiteX6" fmla="*/ 175122 w 418718"/>
                <a:gd name="connsiteY6" fmla="*/ 18474 h 517240"/>
                <a:gd name="connsiteX7" fmla="*/ 175369 w 418718"/>
                <a:gd name="connsiteY7" fmla="*/ 18473 h 517240"/>
                <a:gd name="connsiteX8" fmla="*/ 251231 w 418718"/>
                <a:gd name="connsiteY8" fmla="*/ 18473 h 517240"/>
                <a:gd name="connsiteX9" fmla="*/ 289408 w 418718"/>
                <a:gd name="connsiteY9" fmla="*/ 57389 h 517240"/>
                <a:gd name="connsiteX10" fmla="*/ 289408 w 418718"/>
                <a:gd name="connsiteY10" fmla="*/ 57389 h 517240"/>
                <a:gd name="connsiteX11" fmla="*/ 347044 w 418718"/>
                <a:gd name="connsiteY11" fmla="*/ 57389 h 517240"/>
                <a:gd name="connsiteX12" fmla="*/ 407881 w 418718"/>
                <a:gd name="connsiteY12" fmla="*/ 116995 h 517240"/>
                <a:gd name="connsiteX13" fmla="*/ 36453 w 418718"/>
                <a:gd name="connsiteY13" fmla="*/ 157389 h 517240"/>
                <a:gd name="connsiteX14" fmla="*/ 389901 w 418718"/>
                <a:gd name="connsiteY14" fmla="*/ 157389 h 517240"/>
                <a:gd name="connsiteX15" fmla="*/ 389901 w 418718"/>
                <a:gd name="connsiteY15" fmla="*/ 456896 h 517240"/>
                <a:gd name="connsiteX16" fmla="*/ 349507 w 418718"/>
                <a:gd name="connsiteY16" fmla="*/ 509359 h 517240"/>
                <a:gd name="connsiteX17" fmla="*/ 336453 w 418718"/>
                <a:gd name="connsiteY17" fmla="*/ 511083 h 517240"/>
                <a:gd name="connsiteX18" fmla="*/ 87931 w 418718"/>
                <a:gd name="connsiteY18" fmla="*/ 511083 h 517240"/>
                <a:gd name="connsiteX19" fmla="*/ 36452 w 418718"/>
                <a:gd name="connsiteY19" fmla="*/ 457172 h 517240"/>
                <a:gd name="connsiteX20" fmla="*/ 36453 w 418718"/>
                <a:gd name="connsiteY20" fmla="*/ 457142 h 517240"/>
                <a:gd name="connsiteX21" fmla="*/ 36453 w 418718"/>
                <a:gd name="connsiteY21" fmla="*/ 157635 h 517240"/>
                <a:gd name="connsiteX22" fmla="*/ 282758 w 418718"/>
                <a:gd name="connsiteY22" fmla="*/ 440640 h 517240"/>
                <a:gd name="connsiteX23" fmla="*/ 300492 w 418718"/>
                <a:gd name="connsiteY23" fmla="*/ 458374 h 517240"/>
                <a:gd name="connsiteX24" fmla="*/ 301724 w 418718"/>
                <a:gd name="connsiteY24" fmla="*/ 458374 h 517240"/>
                <a:gd name="connsiteX25" fmla="*/ 318719 w 418718"/>
                <a:gd name="connsiteY25" fmla="*/ 439654 h 517240"/>
                <a:gd name="connsiteX26" fmla="*/ 318719 w 418718"/>
                <a:gd name="connsiteY26" fmla="*/ 229556 h 517240"/>
                <a:gd name="connsiteX27" fmla="*/ 318719 w 418718"/>
                <a:gd name="connsiteY27" fmla="*/ 222906 h 517240"/>
                <a:gd name="connsiteX28" fmla="*/ 296379 w 418718"/>
                <a:gd name="connsiteY28" fmla="*/ 210762 h 517240"/>
                <a:gd name="connsiteX29" fmla="*/ 283497 w 418718"/>
                <a:gd name="connsiteY29" fmla="*/ 227832 h 517240"/>
                <a:gd name="connsiteX30" fmla="*/ 283497 w 418718"/>
                <a:gd name="connsiteY30" fmla="*/ 440640 h 517240"/>
                <a:gd name="connsiteX31" fmla="*/ 194088 w 418718"/>
                <a:gd name="connsiteY31" fmla="*/ 440640 h 517240"/>
                <a:gd name="connsiteX32" fmla="*/ 211822 w 418718"/>
                <a:gd name="connsiteY32" fmla="*/ 458374 h 517240"/>
                <a:gd name="connsiteX33" fmla="*/ 215517 w 418718"/>
                <a:gd name="connsiteY33" fmla="*/ 458374 h 517240"/>
                <a:gd name="connsiteX34" fmla="*/ 232019 w 418718"/>
                <a:gd name="connsiteY34" fmla="*/ 439654 h 517240"/>
                <a:gd name="connsiteX35" fmla="*/ 232019 w 418718"/>
                <a:gd name="connsiteY35" fmla="*/ 229310 h 517240"/>
                <a:gd name="connsiteX36" fmla="*/ 232019 w 418718"/>
                <a:gd name="connsiteY36" fmla="*/ 222906 h 517240"/>
                <a:gd name="connsiteX37" fmla="*/ 214532 w 418718"/>
                <a:gd name="connsiteY37" fmla="*/ 209852 h 517240"/>
                <a:gd name="connsiteX38" fmla="*/ 197044 w 418718"/>
                <a:gd name="connsiteY38" fmla="*/ 228078 h 517240"/>
                <a:gd name="connsiteX39" fmla="*/ 197044 w 418718"/>
                <a:gd name="connsiteY39" fmla="*/ 440640 h 517240"/>
                <a:gd name="connsiteX40" fmla="*/ 105419 w 418718"/>
                <a:gd name="connsiteY40" fmla="*/ 440640 h 517240"/>
                <a:gd name="connsiteX41" fmla="*/ 123153 w 418718"/>
                <a:gd name="connsiteY41" fmla="*/ 458374 h 517240"/>
                <a:gd name="connsiteX42" fmla="*/ 123153 w 418718"/>
                <a:gd name="connsiteY42" fmla="*/ 458374 h 517240"/>
                <a:gd name="connsiteX43" fmla="*/ 141641 w 418718"/>
                <a:gd name="connsiteY43" fmla="*/ 441948 h 517240"/>
                <a:gd name="connsiteX44" fmla="*/ 141625 w 418718"/>
                <a:gd name="connsiteY44" fmla="*/ 439654 h 517240"/>
                <a:gd name="connsiteX45" fmla="*/ 141625 w 418718"/>
                <a:gd name="connsiteY45" fmla="*/ 229310 h 517240"/>
                <a:gd name="connsiteX46" fmla="*/ 141625 w 418718"/>
                <a:gd name="connsiteY46" fmla="*/ 222906 h 517240"/>
                <a:gd name="connsiteX47" fmla="*/ 120363 w 418718"/>
                <a:gd name="connsiteY47" fmla="*/ 209605 h 517240"/>
                <a:gd name="connsiteX48" fmla="*/ 106650 w 418718"/>
                <a:gd name="connsiteY48" fmla="*/ 228078 h 517240"/>
                <a:gd name="connsiteX49" fmla="*/ 106650 w 418718"/>
                <a:gd name="connsiteY49" fmla="*/ 440640 h 51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18718" h="517240">
                  <a:moveTo>
                    <a:pt x="407881" y="116995"/>
                  </a:moveTo>
                  <a:cubicBezTo>
                    <a:pt x="407876" y="121306"/>
                    <a:pt x="407379" y="125603"/>
                    <a:pt x="406403" y="129803"/>
                  </a:cubicBezTo>
                  <a:lnTo>
                    <a:pt x="19951" y="129803"/>
                  </a:lnTo>
                  <a:cubicBezTo>
                    <a:pt x="18974" y="125603"/>
                    <a:pt x="18479" y="121306"/>
                    <a:pt x="18473" y="116995"/>
                  </a:cubicBezTo>
                  <a:cubicBezTo>
                    <a:pt x="19011" y="84053"/>
                    <a:pt x="45871" y="57631"/>
                    <a:pt x="78818" y="57635"/>
                  </a:cubicBezTo>
                  <a:lnTo>
                    <a:pt x="136453" y="57635"/>
                  </a:lnTo>
                  <a:cubicBezTo>
                    <a:pt x="136317" y="36143"/>
                    <a:pt x="153630" y="18610"/>
                    <a:pt x="175122" y="18474"/>
                  </a:cubicBezTo>
                  <a:cubicBezTo>
                    <a:pt x="175204" y="18473"/>
                    <a:pt x="175287" y="18473"/>
                    <a:pt x="175369" y="18473"/>
                  </a:cubicBezTo>
                  <a:lnTo>
                    <a:pt x="251231" y="18473"/>
                  </a:lnTo>
                  <a:cubicBezTo>
                    <a:pt x="272492" y="18743"/>
                    <a:pt x="289546" y="36127"/>
                    <a:pt x="289408" y="57389"/>
                  </a:cubicBezTo>
                  <a:lnTo>
                    <a:pt x="289408" y="57389"/>
                  </a:lnTo>
                  <a:lnTo>
                    <a:pt x="347044" y="57389"/>
                  </a:lnTo>
                  <a:cubicBezTo>
                    <a:pt x="380278" y="57115"/>
                    <a:pt x="407475" y="83763"/>
                    <a:pt x="407881" y="116995"/>
                  </a:cubicBezTo>
                  <a:close/>
                  <a:moveTo>
                    <a:pt x="36453" y="157389"/>
                  </a:moveTo>
                  <a:lnTo>
                    <a:pt x="389901" y="157389"/>
                  </a:lnTo>
                  <a:lnTo>
                    <a:pt x="389901" y="456896"/>
                  </a:lnTo>
                  <a:cubicBezTo>
                    <a:pt x="390566" y="481746"/>
                    <a:pt x="373699" y="503649"/>
                    <a:pt x="349507" y="509359"/>
                  </a:cubicBezTo>
                  <a:cubicBezTo>
                    <a:pt x="345261" y="510553"/>
                    <a:pt x="340864" y="511132"/>
                    <a:pt x="336453" y="511083"/>
                  </a:cubicBezTo>
                  <a:lnTo>
                    <a:pt x="87931" y="511083"/>
                  </a:lnTo>
                  <a:cubicBezTo>
                    <a:pt x="58828" y="510410"/>
                    <a:pt x="35780" y="486273"/>
                    <a:pt x="36452" y="457172"/>
                  </a:cubicBezTo>
                  <a:cubicBezTo>
                    <a:pt x="36453" y="457162"/>
                    <a:pt x="36453" y="457152"/>
                    <a:pt x="36453" y="457142"/>
                  </a:cubicBezTo>
                  <a:lnTo>
                    <a:pt x="36453" y="157635"/>
                  </a:lnTo>
                  <a:close/>
                  <a:moveTo>
                    <a:pt x="282758" y="440640"/>
                  </a:moveTo>
                  <a:cubicBezTo>
                    <a:pt x="282758" y="450433"/>
                    <a:pt x="290699" y="458374"/>
                    <a:pt x="300492" y="458374"/>
                  </a:cubicBezTo>
                  <a:lnTo>
                    <a:pt x="301724" y="458374"/>
                  </a:lnTo>
                  <a:cubicBezTo>
                    <a:pt x="311561" y="457842"/>
                    <a:pt x="319137" y="449497"/>
                    <a:pt x="318719" y="439654"/>
                  </a:cubicBezTo>
                  <a:lnTo>
                    <a:pt x="318719" y="229556"/>
                  </a:lnTo>
                  <a:cubicBezTo>
                    <a:pt x="318960" y="227346"/>
                    <a:pt x="318960" y="225116"/>
                    <a:pt x="318719" y="222906"/>
                  </a:cubicBezTo>
                  <a:cubicBezTo>
                    <a:pt x="315903" y="213383"/>
                    <a:pt x="305901" y="207947"/>
                    <a:pt x="296379" y="210762"/>
                  </a:cubicBezTo>
                  <a:cubicBezTo>
                    <a:pt x="288800" y="213004"/>
                    <a:pt x="283573" y="219930"/>
                    <a:pt x="283497" y="227832"/>
                  </a:cubicBezTo>
                  <a:lnTo>
                    <a:pt x="283497" y="440640"/>
                  </a:lnTo>
                  <a:close/>
                  <a:moveTo>
                    <a:pt x="194088" y="440640"/>
                  </a:moveTo>
                  <a:cubicBezTo>
                    <a:pt x="194088" y="450433"/>
                    <a:pt x="202028" y="458374"/>
                    <a:pt x="211822" y="458374"/>
                  </a:cubicBezTo>
                  <a:lnTo>
                    <a:pt x="215517" y="458374"/>
                  </a:lnTo>
                  <a:cubicBezTo>
                    <a:pt x="225220" y="457714"/>
                    <a:pt x="232582" y="449364"/>
                    <a:pt x="232019" y="439654"/>
                  </a:cubicBezTo>
                  <a:lnTo>
                    <a:pt x="232019" y="229310"/>
                  </a:lnTo>
                  <a:cubicBezTo>
                    <a:pt x="232513" y="227204"/>
                    <a:pt x="232513" y="225012"/>
                    <a:pt x="232019" y="222906"/>
                  </a:cubicBezTo>
                  <a:cubicBezTo>
                    <a:pt x="229874" y="215059"/>
                    <a:pt x="222665" y="209677"/>
                    <a:pt x="214532" y="209852"/>
                  </a:cubicBezTo>
                  <a:cubicBezTo>
                    <a:pt x="204698" y="210120"/>
                    <a:pt x="196906" y="218242"/>
                    <a:pt x="197044" y="228078"/>
                  </a:cubicBezTo>
                  <a:lnTo>
                    <a:pt x="197044" y="440640"/>
                  </a:lnTo>
                  <a:close/>
                  <a:moveTo>
                    <a:pt x="105419" y="440640"/>
                  </a:moveTo>
                  <a:cubicBezTo>
                    <a:pt x="105419" y="450433"/>
                    <a:pt x="113358" y="458374"/>
                    <a:pt x="123153" y="458374"/>
                  </a:cubicBezTo>
                  <a:lnTo>
                    <a:pt x="123153" y="458374"/>
                  </a:lnTo>
                  <a:cubicBezTo>
                    <a:pt x="132794" y="458943"/>
                    <a:pt x="141071" y="451588"/>
                    <a:pt x="141641" y="441948"/>
                  </a:cubicBezTo>
                  <a:cubicBezTo>
                    <a:pt x="141686" y="441184"/>
                    <a:pt x="141681" y="440418"/>
                    <a:pt x="141625" y="439654"/>
                  </a:cubicBezTo>
                  <a:lnTo>
                    <a:pt x="141625" y="229310"/>
                  </a:lnTo>
                  <a:cubicBezTo>
                    <a:pt x="142119" y="227204"/>
                    <a:pt x="142119" y="225012"/>
                    <a:pt x="141625" y="222906"/>
                  </a:cubicBezTo>
                  <a:cubicBezTo>
                    <a:pt x="139427" y="213362"/>
                    <a:pt x="129908" y="207407"/>
                    <a:pt x="120363" y="209605"/>
                  </a:cubicBezTo>
                  <a:cubicBezTo>
                    <a:pt x="111876" y="211560"/>
                    <a:pt x="106065" y="219389"/>
                    <a:pt x="106650" y="228078"/>
                  </a:cubicBezTo>
                  <a:lnTo>
                    <a:pt x="106650" y="440640"/>
                  </a:lnTo>
                  <a:close/>
                </a:path>
              </a:pathLst>
            </a:custGeom>
            <a:solidFill>
              <a:schemeClr val="bg1"/>
            </a:solidFill>
            <a:ln w="9525" cap="flat">
              <a:noFill/>
              <a:prstDash val="solid"/>
              <a:miter/>
            </a:ln>
          </p:spPr>
          <p:txBody>
            <a:bodyPr rtlCol="0" anchor="ctr"/>
            <a:lstStyle/>
            <a:p>
              <a:endParaRPr lang="en-ZA" dirty="0"/>
            </a:p>
          </p:txBody>
        </p:sp>
        <p:sp>
          <p:nvSpPr>
            <p:cNvPr id="39" name="TextBox 38">
              <a:extLst>
                <a:ext uri="{FF2B5EF4-FFF2-40B4-BE49-F238E27FC236}">
                  <a16:creationId xmlns:a16="http://schemas.microsoft.com/office/drawing/2014/main" id="{EE816D14-AD3C-4935-8CBF-20A2233CD8EE}"/>
                </a:ext>
              </a:extLst>
            </p:cNvPr>
            <p:cNvSpPr txBox="1"/>
            <p:nvPr/>
          </p:nvSpPr>
          <p:spPr>
            <a:xfrm>
              <a:off x="0" y="5615080"/>
              <a:ext cx="12192000" cy="338554"/>
            </a:xfrm>
            <a:prstGeom prst="rect">
              <a:avLst/>
            </a:prstGeom>
            <a:noFill/>
          </p:spPr>
          <p:txBody>
            <a:bodyPr wrap="square" rtlCol="0">
              <a:spAutoFit/>
            </a:bodyPr>
            <a:lstStyle/>
            <a:p>
              <a:pPr algn="ctr"/>
              <a:r>
                <a:rPr lang="en-GB" sz="1600" dirty="0">
                  <a:solidFill>
                    <a:schemeClr val="bg1"/>
                  </a:solidFill>
                  <a:latin typeface="+mj-lt"/>
                  <a:cs typeface="Gill Sans" panose="020B0502020104020203" pitchFamily="34" charset="-79"/>
                </a:rPr>
                <a:t>Delete this slide when you are familiar with working with Master Templates</a:t>
              </a:r>
              <a:endParaRPr lang="en-ZA" sz="1600" dirty="0">
                <a:solidFill>
                  <a:schemeClr val="bg1"/>
                </a:solidFill>
                <a:latin typeface="+mj-lt"/>
                <a:cs typeface="Gill Sans" panose="020B0502020104020203" pitchFamily="34" charset="-79"/>
              </a:endParaRPr>
            </a:p>
          </p:txBody>
        </p:sp>
      </p:grpSp>
    </p:spTree>
    <p:extLst>
      <p:ext uri="{BB962C8B-B14F-4D97-AF65-F5344CB8AC3E}">
        <p14:creationId xmlns:p14="http://schemas.microsoft.com/office/powerpoint/2010/main" val="283607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
        <p:nvSpPr>
          <p:cNvPr id="14" name="Rectangle 13" descr="Accent block">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4634809" y="4989568"/>
            <a:ext cx="5251450" cy="1661297"/>
          </a:xfrm>
        </p:spPr>
        <p:txBody>
          <a:bodyPr>
            <a:normAutofit fontScale="90000"/>
          </a:bodyPr>
          <a:lstStyle/>
          <a:p>
            <a:br>
              <a:rPr lang="en-US" dirty="0"/>
            </a:br>
            <a:endParaRPr lang="en-US" dirty="0"/>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a:xfrm>
            <a:off x="6418883" y="1230891"/>
            <a:ext cx="5251450" cy="365125"/>
          </a:xfrm>
        </p:spPr>
        <p:txBody>
          <a:bodyPr>
            <a:noAutofit/>
          </a:bodyPr>
          <a:lstStyle/>
          <a:p>
            <a:pPr algn="ctr"/>
            <a:r>
              <a:rPr lang="en-US" dirty="0">
                <a:latin typeface="Perpetua" panose="02020502060401020303" pitchFamily="18" charset="0"/>
              </a:rPr>
              <a:t>VISION</a:t>
            </a: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4</a:t>
            </a:fld>
            <a:endParaRPr lang="en-US" dirty="0"/>
          </a:p>
        </p:txBody>
      </p:sp>
      <p:sp>
        <p:nvSpPr>
          <p:cNvPr id="2" name="TextBox 1"/>
          <p:cNvSpPr txBox="1"/>
          <p:nvPr/>
        </p:nvSpPr>
        <p:spPr>
          <a:xfrm>
            <a:off x="5868996" y="1787728"/>
            <a:ext cx="6773219" cy="646331"/>
          </a:xfrm>
          <a:prstGeom prst="rect">
            <a:avLst/>
          </a:prstGeom>
          <a:noFill/>
        </p:spPr>
        <p:txBody>
          <a:bodyPr wrap="square" rtlCol="0">
            <a:spAutoFit/>
          </a:bodyPr>
          <a:lstStyle/>
          <a:p>
            <a:r>
              <a:rPr lang="en-MY" dirty="0"/>
              <a:t>TO CREATE A SUSTAINABLE SYSTEM THAT WILL MAKE USERS </a:t>
            </a:r>
          </a:p>
          <a:p>
            <a:r>
              <a:rPr lang="en-MY" dirty="0"/>
              <a:t>JOB EASIER AND FASTER.</a:t>
            </a:r>
          </a:p>
        </p:txBody>
      </p:sp>
      <p:sp>
        <p:nvSpPr>
          <p:cNvPr id="5" name="TextBox 4"/>
          <p:cNvSpPr txBox="1"/>
          <p:nvPr/>
        </p:nvSpPr>
        <p:spPr>
          <a:xfrm>
            <a:off x="5515430" y="3254164"/>
            <a:ext cx="6477787" cy="1446550"/>
          </a:xfrm>
          <a:prstGeom prst="rect">
            <a:avLst/>
          </a:prstGeom>
          <a:noFill/>
        </p:spPr>
        <p:txBody>
          <a:bodyPr wrap="square" rtlCol="0">
            <a:spAutoFit/>
          </a:bodyPr>
          <a:lstStyle/>
          <a:p>
            <a:pPr algn="ctr"/>
            <a:r>
              <a:rPr lang="en-MY" sz="2400" dirty="0">
                <a:solidFill>
                  <a:schemeClr val="bg1">
                    <a:lumMod val="50000"/>
                  </a:schemeClr>
                </a:solidFill>
                <a:latin typeface="Perpetua" panose="02020502060401020303" pitchFamily="18" charset="0"/>
              </a:rPr>
              <a:t>G O A L S  A N D  A S P I R A T I O N S  T O W A R D S  I C T  A N D  </a:t>
            </a:r>
            <a:r>
              <a:rPr lang="en-MY" sz="2400" dirty="0" err="1">
                <a:solidFill>
                  <a:schemeClr val="bg1">
                    <a:lumMod val="50000"/>
                  </a:schemeClr>
                </a:solidFill>
                <a:latin typeface="Perpetua" panose="02020502060401020303" pitchFamily="18" charset="0"/>
              </a:rPr>
              <a:t>D</a:t>
            </a:r>
            <a:r>
              <a:rPr lang="en-MY" sz="2400" dirty="0">
                <a:solidFill>
                  <a:schemeClr val="bg1">
                    <a:lumMod val="50000"/>
                  </a:schemeClr>
                </a:solidFill>
                <a:latin typeface="Perpetua" panose="02020502060401020303" pitchFamily="18" charset="0"/>
              </a:rPr>
              <a:t> I G I T A L I Z A T I O N :  </a:t>
            </a:r>
            <a:endParaRPr lang="en-US" sz="2400" dirty="0">
              <a:solidFill>
                <a:schemeClr val="bg1">
                  <a:lumMod val="50000"/>
                </a:schemeClr>
              </a:solidFill>
              <a:latin typeface="Perpetua" panose="02020502060401020303" pitchFamily="18" charset="0"/>
            </a:endParaRPr>
          </a:p>
          <a:p>
            <a:endParaRPr lang="en-MY" sz="2000" dirty="0"/>
          </a:p>
          <a:p>
            <a:endParaRPr lang="en-MY" sz="2000" dirty="0"/>
          </a:p>
        </p:txBody>
      </p:sp>
      <p:sp>
        <p:nvSpPr>
          <p:cNvPr id="6" name="TextBox 5"/>
          <p:cNvSpPr txBox="1"/>
          <p:nvPr/>
        </p:nvSpPr>
        <p:spPr>
          <a:xfrm>
            <a:off x="5868996" y="4273457"/>
            <a:ext cx="5680273" cy="923330"/>
          </a:xfrm>
          <a:prstGeom prst="rect">
            <a:avLst/>
          </a:prstGeom>
          <a:noFill/>
        </p:spPr>
        <p:txBody>
          <a:bodyPr wrap="none" rtlCol="0">
            <a:spAutoFit/>
          </a:bodyPr>
          <a:lstStyle/>
          <a:p>
            <a:r>
              <a:rPr lang="en-MY" dirty="0"/>
              <a:t>1. TO PROVIDE A USER FRIENDLY SYSTEM FOR CLIENT.</a:t>
            </a:r>
          </a:p>
          <a:p>
            <a:r>
              <a:rPr lang="en-MY" dirty="0"/>
              <a:t>2. TO ENHANCE AN MAINTAIN THE FUNCTION TO MAKE IT </a:t>
            </a:r>
          </a:p>
          <a:p>
            <a:r>
              <a:rPr lang="en-MY" dirty="0"/>
              <a:t>EASY AND QUICK TO USE.</a:t>
            </a:r>
          </a:p>
        </p:txBody>
      </p:sp>
    </p:spTree>
    <p:extLst>
      <p:ext uri="{BB962C8B-B14F-4D97-AF65-F5344CB8AC3E}">
        <p14:creationId xmlns:p14="http://schemas.microsoft.com/office/powerpoint/2010/main" val="3578503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5</a:t>
            </a:fld>
            <a:endParaRPr lang="en-US" dirty="0"/>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4294967295"/>
          </p:nvPr>
        </p:nvSpPr>
        <p:spPr>
          <a:xfrm>
            <a:off x="6940550" y="4208463"/>
            <a:ext cx="5251450" cy="365125"/>
          </a:xfrm>
        </p:spPr>
        <p:txBody>
          <a:bodyPr>
            <a:normAutofit fontScale="92500" lnSpcReduction="20000"/>
          </a:bodyPr>
          <a:lstStyle/>
          <a:p>
            <a:r>
              <a:rPr lang="en-US"/>
              <a:t>SUBTITLE GOES HERE</a:t>
            </a: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idx="4294967295"/>
          </p:nvPr>
        </p:nvSpPr>
        <p:spPr>
          <a:xfrm>
            <a:off x="0" y="365125"/>
            <a:ext cx="11001375" cy="823913"/>
          </a:xfrm>
        </p:spPr>
        <p:txBody>
          <a:bodyPr>
            <a:normAutofit/>
          </a:bodyPr>
          <a:lstStyle/>
          <a:p>
            <a:r>
              <a:rPr lang="en-US" dirty="0"/>
              <a:t>ORGANIZATION CHART</a:t>
            </a:r>
          </a:p>
        </p:txBody>
      </p:sp>
      <p:sp>
        <p:nvSpPr>
          <p:cNvPr id="10" name="TextBox 9"/>
          <p:cNvSpPr txBox="1"/>
          <p:nvPr/>
        </p:nvSpPr>
        <p:spPr>
          <a:xfrm>
            <a:off x="6096000" y="1759131"/>
            <a:ext cx="452368" cy="369332"/>
          </a:xfrm>
          <a:prstGeom prst="rect">
            <a:avLst/>
          </a:prstGeom>
          <a:noFill/>
        </p:spPr>
        <p:txBody>
          <a:bodyPr wrap="none" rtlCol="0">
            <a:spAutoFit/>
          </a:bodyPr>
          <a:lstStyle/>
          <a:p>
            <a:r>
              <a:rPr lang="en-MY" dirty="0"/>
              <a:t>O=</a:t>
            </a:r>
          </a:p>
        </p:txBody>
      </p:sp>
      <p:graphicFrame>
        <p:nvGraphicFramePr>
          <p:cNvPr id="11" name="Diagram 10"/>
          <p:cNvGraphicFramePr/>
          <p:nvPr>
            <p:extLst>
              <p:ext uri="{D42A27DB-BD31-4B8C-83A1-F6EECF244321}">
                <p14:modId xmlns:p14="http://schemas.microsoft.com/office/powerpoint/2010/main" val="2001038530"/>
              </p:ext>
            </p:extLst>
          </p:nvPr>
        </p:nvGraphicFramePr>
        <p:xfrm>
          <a:off x="1079863" y="792480"/>
          <a:ext cx="10789920" cy="53458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34210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D671F4D-9614-41E9-BA0C-7977DEBBBBB3}"/>
              </a:ext>
            </a:extLst>
          </p:cNvPr>
          <p:cNvSpPr>
            <a:spLocks noGrp="1"/>
          </p:cNvSpPr>
          <p:nvPr>
            <p:ph type="title"/>
          </p:nvPr>
        </p:nvSpPr>
        <p:spPr>
          <a:xfrm>
            <a:off x="768281" y="126278"/>
            <a:ext cx="11002962" cy="609600"/>
          </a:xfrm>
        </p:spPr>
        <p:txBody>
          <a:bodyPr>
            <a:normAutofit fontScale="90000"/>
          </a:bodyPr>
          <a:lstStyle/>
          <a:p>
            <a:pPr algn="ctr"/>
            <a:r>
              <a:rPr lang="en-US" dirty="0"/>
              <a:t>JOB SCOPE</a:t>
            </a:r>
          </a:p>
        </p:txBody>
      </p:sp>
      <p:graphicFrame>
        <p:nvGraphicFramePr>
          <p:cNvPr id="6" name="Table 2" descr="Table Goes Here">
            <a:extLst>
              <a:ext uri="{FF2B5EF4-FFF2-40B4-BE49-F238E27FC236}">
                <a16:creationId xmlns:a16="http://schemas.microsoft.com/office/drawing/2014/main" id="{0E9A2E70-9C73-45A4-9B0C-E2433CF2A835}"/>
              </a:ext>
            </a:extLst>
          </p:cNvPr>
          <p:cNvGraphicFramePr>
            <a:graphicFrameLocks noGrp="1"/>
          </p:cNvGraphicFramePr>
          <p:nvPr>
            <p:ph idx="4294967295"/>
            <p:extLst>
              <p:ext uri="{D42A27DB-BD31-4B8C-83A1-F6EECF244321}">
                <p14:modId xmlns:p14="http://schemas.microsoft.com/office/powerpoint/2010/main" val="4083341793"/>
              </p:ext>
            </p:extLst>
          </p:nvPr>
        </p:nvGraphicFramePr>
        <p:xfrm>
          <a:off x="1010197" y="735878"/>
          <a:ext cx="9831975" cy="5983110"/>
        </p:xfrm>
        <a:graphic>
          <a:graphicData uri="http://schemas.openxmlformats.org/drawingml/2006/table">
            <a:tbl>
              <a:tblPr firstRow="1" bandRow="1">
                <a:tableStyleId>{F2DE63D5-997A-4646-A377-4702673A728D}</a:tableStyleId>
              </a:tblPr>
              <a:tblGrid>
                <a:gridCol w="3277325">
                  <a:extLst>
                    <a:ext uri="{9D8B030D-6E8A-4147-A177-3AD203B41FA5}">
                      <a16:colId xmlns:a16="http://schemas.microsoft.com/office/drawing/2014/main" val="2481577866"/>
                    </a:ext>
                  </a:extLst>
                </a:gridCol>
                <a:gridCol w="3277325">
                  <a:extLst>
                    <a:ext uri="{9D8B030D-6E8A-4147-A177-3AD203B41FA5}">
                      <a16:colId xmlns:a16="http://schemas.microsoft.com/office/drawing/2014/main" val="2836427615"/>
                    </a:ext>
                  </a:extLst>
                </a:gridCol>
                <a:gridCol w="3277325">
                  <a:extLst>
                    <a:ext uri="{9D8B030D-6E8A-4147-A177-3AD203B41FA5}">
                      <a16:colId xmlns:a16="http://schemas.microsoft.com/office/drawing/2014/main" val="310093864"/>
                    </a:ext>
                  </a:extLst>
                </a:gridCol>
              </a:tblGrid>
              <a:tr h="321782">
                <a:tc>
                  <a:txBody>
                    <a:bodyPr/>
                    <a:lstStyle/>
                    <a:p>
                      <a:pPr algn="ctr"/>
                      <a:r>
                        <a:rPr lang="en-US" sz="2400" b="0" i="0" dirty="0">
                          <a:solidFill>
                            <a:schemeClr val="bg1"/>
                          </a:solidFill>
                          <a:latin typeface="+mn-lt"/>
                          <a:ea typeface="+mn-ea"/>
                          <a:cs typeface="+mn-cs"/>
                        </a:rPr>
                        <a:t>ROLE</a:t>
                      </a:r>
                      <a:endParaRPr lang="ru-RU"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R w="12700" cap="flat" cmpd="sng" algn="ctr">
                      <a:solidFill>
                        <a:schemeClr val="bg1"/>
                      </a:solidFill>
                      <a:prstDash val="solid"/>
                      <a:round/>
                      <a:headEnd type="none" w="med" len="med"/>
                      <a:tailEnd type="none" w="med" len="med"/>
                    </a:lnR>
                    <a:solidFill>
                      <a:srgbClr val="2F3342"/>
                    </a:solidFill>
                  </a:tcPr>
                </a:tc>
                <a:tc>
                  <a:txBody>
                    <a:bodyPr/>
                    <a:lstStyle/>
                    <a:p>
                      <a:pPr algn="ctr"/>
                      <a:r>
                        <a:rPr lang="en-US" sz="2400" b="0" i="0" dirty="0">
                          <a:solidFill>
                            <a:schemeClr val="bg1"/>
                          </a:solidFill>
                          <a:latin typeface="+mn-lt"/>
                          <a:ea typeface="+mn-ea"/>
                          <a:cs typeface="+mn-cs"/>
                        </a:rPr>
                        <a:t>DESCRIPTION</a:t>
                      </a:r>
                      <a:endParaRPr lang="ru-RU"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2F3342"/>
                    </a:solidFill>
                  </a:tcPr>
                </a:tc>
                <a:tc>
                  <a:txBody>
                    <a:bodyPr/>
                    <a:lstStyle/>
                    <a:p>
                      <a:pPr algn="ctr"/>
                      <a:r>
                        <a:rPr lang="en-US" sz="2400" b="0" i="0" dirty="0">
                          <a:solidFill>
                            <a:schemeClr val="bg1"/>
                          </a:solidFill>
                          <a:latin typeface="+mn-lt"/>
                          <a:ea typeface="+mn-ea"/>
                          <a:cs typeface="+mn-cs"/>
                        </a:rPr>
                        <a:t>ASSIGNED</a:t>
                      </a:r>
                      <a:r>
                        <a:rPr lang="en-US" sz="2400" b="0" i="0" baseline="0" dirty="0">
                          <a:solidFill>
                            <a:schemeClr val="bg1"/>
                          </a:solidFill>
                          <a:latin typeface="+mn-lt"/>
                          <a:ea typeface="+mn-ea"/>
                          <a:cs typeface="+mn-cs"/>
                        </a:rPr>
                        <a:t> TO</a:t>
                      </a:r>
                      <a:endParaRPr lang="ru-RU"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2F3342"/>
                    </a:solidFill>
                  </a:tcPr>
                </a:tc>
                <a:extLst>
                  <a:ext uri="{0D108BD9-81ED-4DB2-BD59-A6C34878D82A}">
                    <a16:rowId xmlns:a16="http://schemas.microsoft.com/office/drawing/2014/main" val="983420419"/>
                  </a:ext>
                </a:extLst>
              </a:tr>
              <a:tr h="850089">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i="0" dirty="0">
                          <a:solidFill>
                            <a:schemeClr val="tx1"/>
                          </a:solidFill>
                          <a:latin typeface="+mn-lt"/>
                          <a:ea typeface="+mn-ea"/>
                          <a:cs typeface="+mn-cs"/>
                        </a:rPr>
                        <a:t>PROJECT</a:t>
                      </a:r>
                      <a:r>
                        <a:rPr lang="en-US" sz="1400" b="0" i="0" baseline="0" dirty="0">
                          <a:solidFill>
                            <a:schemeClr val="tx1"/>
                          </a:solidFill>
                          <a:latin typeface="+mn-lt"/>
                          <a:ea typeface="+mn-ea"/>
                          <a:cs typeface="+mn-cs"/>
                        </a:rPr>
                        <a:t> MANAGER</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457200" indent="-228600" algn="l" rtl="0" fontAlgn="t">
                        <a:spcBef>
                          <a:spcPts val="0"/>
                        </a:spcBef>
                        <a:spcAft>
                          <a:spcPts val="0"/>
                        </a:spcAft>
                      </a:pPr>
                      <a:r>
                        <a:rPr lang="en-US" sz="1200" b="0" i="0" u="none" strike="noStrike" dirty="0">
                          <a:solidFill>
                            <a:srgbClr val="000000"/>
                          </a:solidFill>
                          <a:effectLst/>
                          <a:latin typeface="Calibri" panose="020F0502020204030204" pitchFamily="34" charset="0"/>
                        </a:rPr>
                        <a:t>1. Managing the team.</a:t>
                      </a:r>
                      <a:endParaRPr lang="en-US" dirty="0">
                        <a:effectLst/>
                      </a:endParaRPr>
                    </a:p>
                    <a:p>
                      <a:pPr marL="457200" indent="-228600" algn="l" rtl="0" fontAlgn="t">
                        <a:spcBef>
                          <a:spcPts val="0"/>
                        </a:spcBef>
                        <a:spcAft>
                          <a:spcPts val="0"/>
                        </a:spcAft>
                      </a:pPr>
                      <a:r>
                        <a:rPr lang="en-US" sz="1200" b="0" i="0" u="none" strike="noStrike" dirty="0">
                          <a:solidFill>
                            <a:srgbClr val="000000"/>
                          </a:solidFill>
                          <a:effectLst/>
                          <a:latin typeface="Calibri" panose="020F0502020204030204" pitchFamily="34" charset="0"/>
                        </a:rPr>
                        <a:t>2. Developing and monitoring the project plan</a:t>
                      </a:r>
                      <a:endParaRPr lang="en-US" dirty="0">
                        <a:effectLst/>
                      </a:endParaRPr>
                    </a:p>
                    <a:p>
                      <a:pPr marL="457200" indent="-228600" algn="l" rtl="0" fontAlgn="t">
                        <a:spcBef>
                          <a:spcPts val="0"/>
                        </a:spcBef>
                        <a:spcAft>
                          <a:spcPts val="0"/>
                        </a:spcAft>
                      </a:pPr>
                      <a:r>
                        <a:rPr lang="en-US" sz="1200" b="0" i="0" u="none" strike="noStrike" dirty="0">
                          <a:solidFill>
                            <a:srgbClr val="000000"/>
                          </a:solidFill>
                          <a:effectLst/>
                          <a:latin typeface="Calibri" panose="020F0502020204030204" pitchFamily="34" charset="0"/>
                        </a:rPr>
                        <a:t>3. Assigning Resources.</a:t>
                      </a:r>
                      <a:endParaRPr lang="en-US" dirty="0">
                        <a:effectLst/>
                      </a:endParaRPr>
                    </a:p>
                    <a:p>
                      <a:pPr marL="457200" indent="-228600" algn="l" rtl="0" fontAlgn="t">
                        <a:spcBef>
                          <a:spcPts val="0"/>
                        </a:spcBef>
                        <a:spcAft>
                          <a:spcPts val="0"/>
                        </a:spcAft>
                      </a:pPr>
                      <a:r>
                        <a:rPr lang="en-US" sz="1200" b="0" i="0" u="none" strike="noStrike" dirty="0">
                          <a:solidFill>
                            <a:srgbClr val="000000"/>
                          </a:solidFill>
                          <a:effectLst/>
                          <a:latin typeface="Calibri" panose="020F0502020204030204" pitchFamily="34" charset="0"/>
                        </a:rPr>
                        <a:t>4. Serving as the primary point of contact for the project.</a:t>
                      </a:r>
                      <a:endParaRPr lang="en-US" dirty="0">
                        <a:effectLst/>
                      </a:endParaRPr>
                    </a:p>
                  </a:txBody>
                  <a:tcPr marL="63500" marR="63500">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i="0" dirty="0">
                          <a:solidFill>
                            <a:schemeClr val="tx1"/>
                          </a:solidFill>
                          <a:latin typeface="+mn-lt"/>
                          <a:ea typeface="+mn-ea"/>
                          <a:cs typeface="+mn-cs"/>
                        </a:rPr>
                        <a:t>M.YUSRY</a:t>
                      </a:r>
                      <a:r>
                        <a:rPr lang="en-US" sz="1400" b="0" i="0" baseline="0" dirty="0">
                          <a:solidFill>
                            <a:schemeClr val="tx1"/>
                          </a:solidFill>
                          <a:latin typeface="+mn-lt"/>
                          <a:ea typeface="+mn-ea"/>
                          <a:cs typeface="+mn-cs"/>
                        </a:rPr>
                        <a:t> HADI</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extLst>
                  <a:ext uri="{0D108BD9-81ED-4DB2-BD59-A6C34878D82A}">
                    <a16:rowId xmlns:a16="http://schemas.microsoft.com/office/drawing/2014/main" val="3883246291"/>
                  </a:ext>
                </a:extLst>
              </a:tr>
              <a:tr h="850089">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i="0" dirty="0">
                          <a:solidFill>
                            <a:schemeClr val="tx1"/>
                          </a:solidFill>
                          <a:latin typeface="+mn-lt"/>
                          <a:ea typeface="+mn-ea"/>
                          <a:cs typeface="+mn-cs"/>
                        </a:rPr>
                        <a:t>SYSTEM</a:t>
                      </a:r>
                      <a:r>
                        <a:rPr lang="en-US" sz="1400" b="0" i="0" baseline="0" dirty="0">
                          <a:solidFill>
                            <a:schemeClr val="tx1"/>
                          </a:solidFill>
                          <a:latin typeface="+mn-lt"/>
                          <a:ea typeface="+mn-ea"/>
                          <a:cs typeface="+mn-cs"/>
                        </a:rPr>
                        <a:t> ANALYST</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457200" indent="-228600" algn="l" rtl="0" fontAlgn="t">
                        <a:spcBef>
                          <a:spcPts val="0"/>
                        </a:spcBef>
                        <a:spcAft>
                          <a:spcPts val="0"/>
                        </a:spcAft>
                      </a:pPr>
                      <a:r>
                        <a:rPr lang="en-US" sz="1200" b="0" i="0" u="none" strike="noStrike" dirty="0">
                          <a:solidFill>
                            <a:srgbClr val="000000"/>
                          </a:solidFill>
                          <a:effectLst/>
                          <a:latin typeface="Calibri" panose="020F0502020204030204" pitchFamily="34" charset="0"/>
                        </a:rPr>
                        <a:t>1. Identifying how technology can improve business processes.</a:t>
                      </a:r>
                      <a:endParaRPr lang="en-US" dirty="0">
                        <a:effectLst/>
                      </a:endParaRPr>
                    </a:p>
                    <a:p>
                      <a:pPr marL="457200" indent="-228600" algn="l" rtl="0" fontAlgn="t">
                        <a:spcBef>
                          <a:spcPts val="0"/>
                        </a:spcBef>
                        <a:spcAft>
                          <a:spcPts val="0"/>
                        </a:spcAft>
                      </a:pPr>
                      <a:r>
                        <a:rPr lang="en-US" sz="1200" b="0" i="0" u="none" strike="noStrike" dirty="0">
                          <a:solidFill>
                            <a:srgbClr val="000000"/>
                          </a:solidFill>
                          <a:effectLst/>
                          <a:latin typeface="Calibri" panose="020F0502020204030204" pitchFamily="34" charset="0"/>
                        </a:rPr>
                        <a:t>2. Designing the new business processes.</a:t>
                      </a:r>
                      <a:endParaRPr lang="en-US" dirty="0">
                        <a:effectLst/>
                      </a:endParaRPr>
                    </a:p>
                    <a:p>
                      <a:pPr marL="457200" indent="-228600" algn="l" rtl="0" fontAlgn="t">
                        <a:spcBef>
                          <a:spcPts val="0"/>
                        </a:spcBef>
                        <a:spcAft>
                          <a:spcPts val="0"/>
                        </a:spcAft>
                      </a:pPr>
                      <a:r>
                        <a:rPr lang="en-US" sz="1200" b="0" i="0" u="none" strike="noStrike" dirty="0">
                          <a:solidFill>
                            <a:srgbClr val="000000"/>
                          </a:solidFill>
                          <a:effectLst/>
                          <a:latin typeface="Calibri" panose="020F0502020204030204" pitchFamily="34" charset="0"/>
                        </a:rPr>
                        <a:t>3. Designing the information system.</a:t>
                      </a:r>
                      <a:endParaRPr lang="en-US" dirty="0">
                        <a:effectLst/>
                      </a:endParaRPr>
                    </a:p>
                    <a:p>
                      <a:pPr marL="457200" indent="-228600" algn="l" rtl="0" fontAlgn="t">
                        <a:spcBef>
                          <a:spcPts val="0"/>
                        </a:spcBef>
                        <a:spcAft>
                          <a:spcPts val="0"/>
                        </a:spcAft>
                      </a:pPr>
                      <a:r>
                        <a:rPr lang="en-US" sz="1200" b="0" i="0" u="none" strike="noStrike" dirty="0">
                          <a:solidFill>
                            <a:srgbClr val="000000"/>
                          </a:solidFill>
                          <a:effectLst/>
                          <a:latin typeface="Calibri" panose="020F0502020204030204" pitchFamily="34" charset="0"/>
                        </a:rPr>
                        <a:t>4. Ensuring the system conforms to IS standards.</a:t>
                      </a:r>
                      <a:endParaRPr lang="en-US" dirty="0">
                        <a:effectLst/>
                      </a:endParaRPr>
                    </a:p>
                  </a:txBody>
                  <a:tcPr marL="63500" marR="63500">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i="0" dirty="0">
                          <a:solidFill>
                            <a:schemeClr val="tx1"/>
                          </a:solidFill>
                          <a:latin typeface="+mn-lt"/>
                          <a:ea typeface="+mn-ea"/>
                          <a:cs typeface="+mn-cs"/>
                        </a:rPr>
                        <a:t>DANISH</a:t>
                      </a:r>
                      <a:r>
                        <a:rPr lang="en-US" sz="1400" b="0" i="0" baseline="0" dirty="0">
                          <a:solidFill>
                            <a:schemeClr val="tx1"/>
                          </a:solidFill>
                          <a:latin typeface="+mn-lt"/>
                          <a:ea typeface="+mn-ea"/>
                          <a:cs typeface="+mn-cs"/>
                        </a:rPr>
                        <a:t> MIRZA</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extLst>
                  <a:ext uri="{0D108BD9-81ED-4DB2-BD59-A6C34878D82A}">
                    <a16:rowId xmlns:a16="http://schemas.microsoft.com/office/drawing/2014/main" val="3502607855"/>
                  </a:ext>
                </a:extLst>
              </a:tr>
              <a:tr h="850089">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i="0" dirty="0">
                          <a:solidFill>
                            <a:schemeClr val="tx1"/>
                          </a:solidFill>
                          <a:latin typeface="+mn-lt"/>
                          <a:ea typeface="+mn-ea"/>
                          <a:cs typeface="+mn-cs"/>
                        </a:rPr>
                        <a:t>BUSINESS</a:t>
                      </a:r>
                      <a:r>
                        <a:rPr lang="en-US" sz="1400" b="0" i="0" baseline="0" dirty="0">
                          <a:solidFill>
                            <a:schemeClr val="tx1"/>
                          </a:solidFill>
                          <a:latin typeface="+mn-lt"/>
                          <a:ea typeface="+mn-ea"/>
                          <a:cs typeface="+mn-cs"/>
                        </a:rPr>
                        <a:t> ANALYST</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457200" indent="-228600" algn="l" rtl="0" fontAlgn="t">
                        <a:spcBef>
                          <a:spcPts val="0"/>
                        </a:spcBef>
                        <a:spcAft>
                          <a:spcPts val="0"/>
                        </a:spcAft>
                      </a:pPr>
                      <a:r>
                        <a:rPr lang="en-US" sz="1200" b="0" i="0" u="none" strike="noStrike" dirty="0">
                          <a:solidFill>
                            <a:srgbClr val="000000"/>
                          </a:solidFill>
                          <a:effectLst/>
                          <a:latin typeface="Calibri" panose="020F0502020204030204" pitchFamily="34" charset="0"/>
                        </a:rPr>
                        <a:t>1. Analyzing the key business aspects of the system.</a:t>
                      </a:r>
                      <a:endParaRPr lang="en-US" dirty="0">
                        <a:effectLst/>
                      </a:endParaRPr>
                    </a:p>
                    <a:p>
                      <a:pPr marL="457200" indent="-228600" algn="l" rtl="0" fontAlgn="t">
                        <a:spcBef>
                          <a:spcPts val="0"/>
                        </a:spcBef>
                        <a:spcAft>
                          <a:spcPts val="0"/>
                        </a:spcAft>
                      </a:pPr>
                      <a:r>
                        <a:rPr lang="en-US" sz="1200" b="0" i="0" u="none" strike="noStrike" dirty="0">
                          <a:solidFill>
                            <a:srgbClr val="000000"/>
                          </a:solidFill>
                          <a:effectLst/>
                          <a:latin typeface="Calibri" panose="020F0502020204030204" pitchFamily="34" charset="0"/>
                        </a:rPr>
                        <a:t>2. Identifying how the system will provide business value.</a:t>
                      </a:r>
                      <a:endParaRPr lang="en-US" dirty="0">
                        <a:effectLst/>
                      </a:endParaRPr>
                    </a:p>
                    <a:p>
                      <a:pPr marL="457200" indent="-228600" algn="l" rtl="0" fontAlgn="t">
                        <a:spcBef>
                          <a:spcPts val="0"/>
                        </a:spcBef>
                        <a:spcAft>
                          <a:spcPts val="0"/>
                        </a:spcAft>
                      </a:pPr>
                      <a:r>
                        <a:rPr lang="en-US" sz="1200" b="0" i="0" u="none" strike="noStrike" dirty="0">
                          <a:solidFill>
                            <a:srgbClr val="000000"/>
                          </a:solidFill>
                          <a:effectLst/>
                          <a:latin typeface="Calibri" panose="020F0502020204030204" pitchFamily="34" charset="0"/>
                        </a:rPr>
                        <a:t>3. Designing the new business processes and policies.</a:t>
                      </a:r>
                      <a:endParaRPr lang="en-US" dirty="0">
                        <a:effectLst/>
                      </a:endParaRPr>
                    </a:p>
                  </a:txBody>
                  <a:tcPr marL="63500" marR="63500">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i="0" dirty="0">
                          <a:solidFill>
                            <a:schemeClr val="tx1"/>
                          </a:solidFill>
                          <a:latin typeface="+mn-lt"/>
                          <a:ea typeface="+mn-ea"/>
                          <a:cs typeface="+mn-cs"/>
                        </a:rPr>
                        <a:t>NUR IZZAH</a:t>
                      </a:r>
                      <a:r>
                        <a:rPr lang="en-US" sz="1400" b="0" i="0" baseline="0" dirty="0">
                          <a:solidFill>
                            <a:schemeClr val="tx1"/>
                          </a:solidFill>
                          <a:latin typeface="+mn-lt"/>
                          <a:ea typeface="+mn-ea"/>
                          <a:cs typeface="+mn-cs"/>
                        </a:rPr>
                        <a:t> IZZATI</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extLst>
                  <a:ext uri="{0D108BD9-81ED-4DB2-BD59-A6C34878D82A}">
                    <a16:rowId xmlns:a16="http://schemas.microsoft.com/office/drawing/2014/main" val="3557125802"/>
                  </a:ext>
                </a:extLst>
              </a:tr>
              <a:tr h="588523">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i="0" dirty="0">
                          <a:solidFill>
                            <a:schemeClr val="tx1"/>
                          </a:solidFill>
                          <a:latin typeface="+mn-lt"/>
                          <a:ea typeface="+mn-ea"/>
                          <a:cs typeface="+mn-cs"/>
                        </a:rPr>
                        <a:t>CHANGE</a:t>
                      </a:r>
                      <a:r>
                        <a:rPr lang="en-US" sz="1400" b="0" i="0" baseline="0" dirty="0">
                          <a:solidFill>
                            <a:schemeClr val="tx1"/>
                          </a:solidFill>
                          <a:latin typeface="+mn-lt"/>
                          <a:ea typeface="+mn-ea"/>
                          <a:cs typeface="+mn-cs"/>
                        </a:rPr>
                        <a:t> MANAGEMENT ANALYST</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457200" indent="-228600" algn="l" rtl="0" fontAlgn="t">
                        <a:spcBef>
                          <a:spcPts val="0"/>
                        </a:spcBef>
                        <a:spcAft>
                          <a:spcPts val="0"/>
                        </a:spcAft>
                      </a:pPr>
                      <a:r>
                        <a:rPr lang="en-US" sz="1200" b="0" i="0" u="none" strike="noStrike" dirty="0">
                          <a:solidFill>
                            <a:srgbClr val="000000"/>
                          </a:solidFill>
                          <a:effectLst/>
                          <a:latin typeface="Calibri" panose="020F0502020204030204" pitchFamily="34" charset="0"/>
                        </a:rPr>
                        <a:t>1. Developing and executing a change management plan.</a:t>
                      </a:r>
                      <a:endParaRPr lang="en-US" dirty="0">
                        <a:effectLst/>
                      </a:endParaRPr>
                    </a:p>
                    <a:p>
                      <a:pPr marL="457200" indent="-228600" algn="l" rtl="0" fontAlgn="t">
                        <a:spcBef>
                          <a:spcPts val="0"/>
                        </a:spcBef>
                        <a:spcAft>
                          <a:spcPts val="0"/>
                        </a:spcAft>
                      </a:pPr>
                      <a:r>
                        <a:rPr lang="en-US" sz="1200" b="0" i="0" u="none" strike="noStrike" dirty="0">
                          <a:solidFill>
                            <a:srgbClr val="000000"/>
                          </a:solidFill>
                          <a:effectLst/>
                          <a:latin typeface="Calibri" panose="020F0502020204030204" pitchFamily="34" charset="0"/>
                        </a:rPr>
                        <a:t>2. Developing and executing a user training plan.</a:t>
                      </a:r>
                      <a:endParaRPr lang="en-US" dirty="0">
                        <a:effectLst/>
                      </a:endParaRPr>
                    </a:p>
                  </a:txBody>
                  <a:tcPr marL="63500" marR="63500">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i="0" dirty="0">
                          <a:solidFill>
                            <a:schemeClr val="tx1"/>
                          </a:solidFill>
                          <a:latin typeface="+mn-lt"/>
                          <a:ea typeface="+mn-ea"/>
                          <a:cs typeface="+mn-cs"/>
                        </a:rPr>
                        <a:t>DENNEIA</a:t>
                      </a:r>
                      <a:r>
                        <a:rPr lang="en-US" sz="1400" b="0" i="0" baseline="0" dirty="0">
                          <a:solidFill>
                            <a:schemeClr val="tx1"/>
                          </a:solidFill>
                          <a:latin typeface="+mn-lt"/>
                          <a:ea typeface="+mn-ea"/>
                          <a:cs typeface="+mn-cs"/>
                        </a:rPr>
                        <a:t> AMYLEIA</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extLst>
                  <a:ext uri="{0D108BD9-81ED-4DB2-BD59-A6C34878D82A}">
                    <a16:rowId xmlns:a16="http://schemas.microsoft.com/office/drawing/2014/main" val="1055255528"/>
                  </a:ext>
                </a:extLst>
              </a:tr>
              <a:tr h="588523">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en-US" sz="1400" b="0" i="0" baseline="0" dirty="0">
                          <a:solidFill>
                            <a:schemeClr val="tx1"/>
                          </a:solidFill>
                          <a:latin typeface="+mn-lt"/>
                          <a:ea typeface="+mn-ea"/>
                          <a:cs typeface="+mn-cs"/>
                        </a:rPr>
                        <a:t>INFRASTRUCTURE ANALYST</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p>
                      <a:pPr rtl="0" fontAlgn="t">
                        <a:spcBef>
                          <a:spcPts val="0"/>
                        </a:spcBef>
                        <a:spcAft>
                          <a:spcPts val="0"/>
                        </a:spcAft>
                      </a:pPr>
                      <a:endParaRPr lang="en-MY" sz="1400" dirty="0">
                        <a:effectLst/>
                      </a:endParaRPr>
                    </a:p>
                  </a:txBody>
                  <a:tcPr marL="63500" marR="63500"/>
                </a:tc>
                <a:tc>
                  <a:txBody>
                    <a:bodyPr/>
                    <a:lstStyle/>
                    <a:p>
                      <a:pPr marL="457200" indent="-228600" algn="l" rtl="0" fontAlgn="t">
                        <a:spcBef>
                          <a:spcPts val="0"/>
                        </a:spcBef>
                        <a:spcAft>
                          <a:spcPts val="0"/>
                        </a:spcAft>
                      </a:pPr>
                      <a:r>
                        <a:rPr lang="en-US" sz="1200" b="0" i="0" u="none" strike="noStrike" dirty="0">
                          <a:solidFill>
                            <a:srgbClr val="000000"/>
                          </a:solidFill>
                          <a:effectLst/>
                          <a:latin typeface="Calibri" panose="020F0502020204030204" pitchFamily="34" charset="0"/>
                        </a:rPr>
                        <a:t>1. Ensuring the system conforms to infrastructure standards.</a:t>
                      </a:r>
                      <a:endParaRPr lang="en-US" dirty="0">
                        <a:effectLst/>
                      </a:endParaRPr>
                    </a:p>
                    <a:p>
                      <a:pPr marL="457200" indent="-228600" algn="l" rtl="0" fontAlgn="t">
                        <a:spcBef>
                          <a:spcPts val="0"/>
                        </a:spcBef>
                        <a:spcAft>
                          <a:spcPts val="0"/>
                        </a:spcAft>
                      </a:pPr>
                      <a:r>
                        <a:rPr lang="en-US" sz="1200" b="0" i="0" u="none" strike="noStrike" dirty="0">
                          <a:solidFill>
                            <a:srgbClr val="000000"/>
                          </a:solidFill>
                          <a:effectLst/>
                          <a:latin typeface="Calibri" panose="020F0502020204030204" pitchFamily="34" charset="0"/>
                        </a:rPr>
                        <a:t>2. Identifying infrastructure changes required by the system.</a:t>
                      </a:r>
                      <a:endParaRPr lang="en-US" dirty="0">
                        <a:effectLst/>
                      </a:endParaRPr>
                    </a:p>
                  </a:txBody>
                  <a:tcPr marL="63500" marR="63500">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NURUL</a:t>
                      </a:r>
                      <a:r>
                        <a:rPr lang="en-US" sz="1400" baseline="0" dirty="0"/>
                        <a:t> IZZAH</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extLst>
                  <a:ext uri="{0D108BD9-81ED-4DB2-BD59-A6C34878D82A}">
                    <a16:rowId xmlns:a16="http://schemas.microsoft.com/office/drawing/2014/main" val="1449646690"/>
                  </a:ext>
                </a:extLst>
              </a:tr>
              <a:tr h="326957">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en-US" sz="1400" b="0" i="0" baseline="0" dirty="0">
                          <a:solidFill>
                            <a:schemeClr val="tx1"/>
                          </a:solidFill>
                          <a:latin typeface="+mn-lt"/>
                          <a:ea typeface="+mn-ea"/>
                          <a:cs typeface="+mn-cs"/>
                        </a:rPr>
                        <a:t>PROGRAMMER</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p>
                      <a:pPr rtl="0" fontAlgn="t">
                        <a:spcBef>
                          <a:spcPts val="0"/>
                        </a:spcBef>
                        <a:spcAft>
                          <a:spcPts val="0"/>
                        </a:spcAft>
                      </a:pPr>
                      <a:endParaRPr lang="en-MY" sz="1400" dirty="0">
                        <a:effectLst/>
                      </a:endParaRPr>
                    </a:p>
                  </a:txBody>
                  <a:tcPr marL="63500" marR="63500"/>
                </a:tc>
                <a:tc>
                  <a:txBody>
                    <a:bodyPr/>
                    <a:lstStyle/>
                    <a:p>
                      <a:pPr marL="457200" indent="-228600" algn="l" rtl="0" fontAlgn="t">
                        <a:spcBef>
                          <a:spcPts val="0"/>
                        </a:spcBef>
                        <a:spcAft>
                          <a:spcPts val="0"/>
                        </a:spcAft>
                      </a:pPr>
                      <a:r>
                        <a:rPr lang="en-US" sz="1200" b="0" i="0" u="none" strike="noStrike" dirty="0">
                          <a:solidFill>
                            <a:srgbClr val="000000"/>
                          </a:solidFill>
                          <a:effectLst/>
                          <a:latin typeface="Calibri" panose="020F0502020204030204" pitchFamily="34" charset="0"/>
                        </a:rPr>
                        <a:t>1. Understand the logic and program the application.</a:t>
                      </a:r>
                      <a:endParaRPr lang="en-US" dirty="0">
                        <a:effectLst/>
                      </a:endParaRPr>
                    </a:p>
                  </a:txBody>
                  <a:tcPr marL="63500" marR="63500">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i="0" dirty="0">
                          <a:solidFill>
                            <a:schemeClr val="tx1"/>
                          </a:solidFill>
                          <a:latin typeface="+mn-lt"/>
                          <a:ea typeface="+mn-ea"/>
                          <a:cs typeface="+mn-cs"/>
                        </a:rPr>
                        <a:t>IMANUL</a:t>
                      </a:r>
                      <a:r>
                        <a:rPr lang="en-US" sz="1400" b="0" i="0" baseline="0" dirty="0">
                          <a:solidFill>
                            <a:schemeClr val="tx1"/>
                          </a:solidFill>
                          <a:latin typeface="+mn-lt"/>
                          <a:ea typeface="+mn-ea"/>
                          <a:cs typeface="+mn-cs"/>
                        </a:rPr>
                        <a:t> SAFWAN</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extLst>
                  <a:ext uri="{0D108BD9-81ED-4DB2-BD59-A6C34878D82A}">
                    <a16:rowId xmlns:a16="http://schemas.microsoft.com/office/drawing/2014/main" val="1173117077"/>
                  </a:ext>
                </a:extLst>
              </a:tr>
            </a:tbl>
          </a:graphicData>
        </a:graphic>
      </p:graphicFrame>
      <p:sp>
        <p:nvSpPr>
          <p:cNvPr id="11" name="Slide Number Placeholder 10">
            <a:extLst>
              <a:ext uri="{FF2B5EF4-FFF2-40B4-BE49-F238E27FC236}">
                <a16:creationId xmlns:a16="http://schemas.microsoft.com/office/drawing/2014/main" id="{FB23516F-5305-41EC-8F71-A0D9ED5726E8}"/>
              </a:ext>
            </a:extLst>
          </p:cNvPr>
          <p:cNvSpPr>
            <a:spLocks noGrp="1"/>
          </p:cNvSpPr>
          <p:nvPr>
            <p:ph type="sldNum" sz="quarter" idx="12"/>
          </p:nvPr>
        </p:nvSpPr>
        <p:spPr/>
        <p:txBody>
          <a:bodyPr/>
          <a:lstStyle/>
          <a:p>
            <a:fld id="{8C2E478F-E849-4A8C-AF1F-CBCC78A7CBFA}" type="slidenum">
              <a:rPr lang="en-US" smtClean="0"/>
              <a:t>6</a:t>
            </a:fld>
            <a:endParaRPr lang="en-US" dirty="0"/>
          </a:p>
        </p:txBody>
      </p:sp>
    </p:spTree>
    <p:extLst>
      <p:ext uri="{BB962C8B-B14F-4D97-AF65-F5344CB8AC3E}">
        <p14:creationId xmlns:p14="http://schemas.microsoft.com/office/powerpoint/2010/main" val="2779095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D671F4D-9614-41E9-BA0C-7977DEBBBBB3}"/>
              </a:ext>
            </a:extLst>
          </p:cNvPr>
          <p:cNvSpPr>
            <a:spLocks noGrp="1"/>
          </p:cNvSpPr>
          <p:nvPr>
            <p:ph type="title"/>
          </p:nvPr>
        </p:nvSpPr>
        <p:spPr>
          <a:xfrm>
            <a:off x="768281" y="126278"/>
            <a:ext cx="11002962" cy="609600"/>
          </a:xfrm>
        </p:spPr>
        <p:txBody>
          <a:bodyPr>
            <a:normAutofit fontScale="90000"/>
          </a:bodyPr>
          <a:lstStyle/>
          <a:p>
            <a:r>
              <a:rPr lang="en-MY" b="1" dirty="0"/>
              <a:t>Functional Requirement</a:t>
            </a:r>
            <a:endParaRPr lang="en-US" dirty="0"/>
          </a:p>
        </p:txBody>
      </p:sp>
      <p:graphicFrame>
        <p:nvGraphicFramePr>
          <p:cNvPr id="6" name="Table 2" descr="Table Goes Here">
            <a:extLst>
              <a:ext uri="{FF2B5EF4-FFF2-40B4-BE49-F238E27FC236}">
                <a16:creationId xmlns:a16="http://schemas.microsoft.com/office/drawing/2014/main" id="{0E9A2E70-9C73-45A4-9B0C-E2433CF2A835}"/>
              </a:ext>
            </a:extLst>
          </p:cNvPr>
          <p:cNvGraphicFramePr>
            <a:graphicFrameLocks noGrp="1"/>
          </p:cNvGraphicFramePr>
          <p:nvPr>
            <p:ph idx="4294967295"/>
            <p:extLst>
              <p:ext uri="{D42A27DB-BD31-4B8C-83A1-F6EECF244321}">
                <p14:modId xmlns:p14="http://schemas.microsoft.com/office/powerpoint/2010/main" val="3288452182"/>
              </p:ext>
            </p:extLst>
          </p:nvPr>
        </p:nvGraphicFramePr>
        <p:xfrm>
          <a:off x="1185334" y="735878"/>
          <a:ext cx="9804474" cy="6610770"/>
        </p:xfrm>
        <a:graphic>
          <a:graphicData uri="http://schemas.openxmlformats.org/drawingml/2006/table">
            <a:tbl>
              <a:tblPr firstRow="1" bandRow="1">
                <a:tableStyleId>{F2DE63D5-997A-4646-A377-4702673A728D}</a:tableStyleId>
              </a:tblPr>
              <a:tblGrid>
                <a:gridCol w="3268158">
                  <a:extLst>
                    <a:ext uri="{9D8B030D-6E8A-4147-A177-3AD203B41FA5}">
                      <a16:colId xmlns:a16="http://schemas.microsoft.com/office/drawing/2014/main" val="2481577866"/>
                    </a:ext>
                  </a:extLst>
                </a:gridCol>
                <a:gridCol w="3268158">
                  <a:extLst>
                    <a:ext uri="{9D8B030D-6E8A-4147-A177-3AD203B41FA5}">
                      <a16:colId xmlns:a16="http://schemas.microsoft.com/office/drawing/2014/main" val="310093864"/>
                    </a:ext>
                  </a:extLst>
                </a:gridCol>
                <a:gridCol w="3268158">
                  <a:extLst>
                    <a:ext uri="{9D8B030D-6E8A-4147-A177-3AD203B41FA5}">
                      <a16:colId xmlns:a16="http://schemas.microsoft.com/office/drawing/2014/main" val="2352809756"/>
                    </a:ext>
                  </a:extLst>
                </a:gridCol>
              </a:tblGrid>
              <a:tr h="593389">
                <a:tc>
                  <a:txBody>
                    <a:bodyPr/>
                    <a:lstStyle/>
                    <a:p>
                      <a:pPr algn="ctr"/>
                      <a:r>
                        <a:rPr lang="en-US" sz="2400" b="0" i="0" dirty="0">
                          <a:solidFill>
                            <a:schemeClr val="bg1"/>
                          </a:solidFill>
                          <a:latin typeface="+mn-lt"/>
                          <a:ea typeface="+mn-ea"/>
                          <a:cs typeface="+mn-cs"/>
                        </a:rPr>
                        <a:t>NO.</a:t>
                      </a:r>
                      <a:endParaRPr lang="ru-RU"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R w="12700" cap="flat" cmpd="sng" algn="ctr">
                      <a:solidFill>
                        <a:schemeClr val="bg1"/>
                      </a:solidFill>
                      <a:prstDash val="solid"/>
                      <a:round/>
                      <a:headEnd type="none" w="med" len="med"/>
                      <a:tailEnd type="none" w="med" len="med"/>
                    </a:lnR>
                    <a:solidFill>
                      <a:srgbClr val="2F3342"/>
                    </a:solidFill>
                  </a:tcPr>
                </a:tc>
                <a:tc>
                  <a:txBody>
                    <a:bodyPr/>
                    <a:lstStyle/>
                    <a:p>
                      <a:pPr algn="ctr"/>
                      <a:r>
                        <a:rPr lang="en-MY"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rPr>
                        <a:t>REQUIREMENT DESCRIPTION</a:t>
                      </a:r>
                      <a:endParaRPr lang="ru-RU"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2F3342"/>
                    </a:solidFill>
                  </a:tcPr>
                </a:tc>
                <a:tc>
                  <a:txBody>
                    <a:bodyPr/>
                    <a:lstStyle/>
                    <a:p>
                      <a:pPr algn="ctr"/>
                      <a:r>
                        <a:rPr lang="en-MY"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rPr>
                        <a:t>PRIORITY</a:t>
                      </a:r>
                      <a:endParaRPr lang="ru-RU"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2F3342"/>
                    </a:solidFill>
                  </a:tcPr>
                </a:tc>
                <a:extLst>
                  <a:ext uri="{0D108BD9-81ED-4DB2-BD59-A6C34878D82A}">
                    <a16:rowId xmlns:a16="http://schemas.microsoft.com/office/drawing/2014/main" val="983420419"/>
                  </a:ext>
                </a:extLst>
              </a:tr>
              <a:tr h="1278578">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i="0" dirty="0">
                          <a:solidFill>
                            <a:schemeClr val="tx1"/>
                          </a:solidFill>
                          <a:latin typeface="+mn-lt"/>
                          <a:ea typeface="+mn-ea"/>
                          <a:cs typeface="+mn-cs"/>
                        </a:rPr>
                        <a:t>1</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l" defTabSz="1371600" rtl="0" eaLnBrk="1" fontAlgn="auto" latinLnBrk="0" hangingPunct="1">
                        <a:lnSpc>
                          <a:spcPct val="100000"/>
                        </a:lnSpc>
                        <a:spcBef>
                          <a:spcPts val="0"/>
                        </a:spcBef>
                        <a:spcAft>
                          <a:spcPts val="0"/>
                        </a:spcAft>
                        <a:buClrTx/>
                        <a:buSzTx/>
                        <a:buFontTx/>
                        <a:buNone/>
                        <a:tabLst/>
                        <a:defRPr/>
                      </a:pPr>
                      <a:r>
                        <a:rPr lang="en-MY" sz="1800" b="1" i="0" u="none" strike="noStrike" kern="1200" dirty="0">
                          <a:solidFill>
                            <a:schemeClr val="tx1"/>
                          </a:solidFill>
                          <a:effectLst/>
                          <a:latin typeface="+mn-lt"/>
                          <a:ea typeface="+mn-ea"/>
                          <a:cs typeface="+mn-cs"/>
                        </a:rPr>
                        <a:t>Login</a:t>
                      </a:r>
                    </a:p>
                    <a:p>
                      <a:pPr marL="0" marR="0" indent="0" algn="l" defTabSz="1371600" rtl="0" eaLnBrk="1" fontAlgn="auto" latinLnBrk="0" hangingPunct="1">
                        <a:lnSpc>
                          <a:spcPct val="100000"/>
                        </a:lnSpc>
                        <a:spcBef>
                          <a:spcPts val="0"/>
                        </a:spcBef>
                        <a:spcAft>
                          <a:spcPts val="0"/>
                        </a:spcAft>
                        <a:buClrTx/>
                        <a:buSzTx/>
                        <a:buFontTx/>
                        <a:buNone/>
                        <a:tabLst/>
                        <a:defRPr/>
                      </a:pPr>
                      <a:r>
                        <a:rPr lang="en-US" sz="1800" b="0" i="0" u="none" strike="noStrike" kern="1200" dirty="0">
                          <a:solidFill>
                            <a:schemeClr val="tx1"/>
                          </a:solidFill>
                          <a:effectLst/>
                          <a:latin typeface="+mn-lt"/>
                          <a:ea typeface="+mn-ea"/>
                          <a:cs typeface="+mn-cs"/>
                        </a:rPr>
                        <a:t>User will be able to log in into the system using a set of username and password.</a:t>
                      </a:r>
                      <a:endParaRPr lang="en-MY" sz="1800" b="1" i="0" u="none" strike="noStrike" kern="1200" dirty="0">
                        <a:solidFill>
                          <a:schemeClr val="tx1"/>
                        </a:solidFill>
                        <a:effectLst/>
                        <a:latin typeface="+mn-lt"/>
                        <a:ea typeface="+mn-ea"/>
                        <a:cs typeface="+mn-cs"/>
                      </a:endParaRPr>
                    </a:p>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extLst>
                  <a:ext uri="{0D108BD9-81ED-4DB2-BD59-A6C34878D82A}">
                    <a16:rowId xmlns:a16="http://schemas.microsoft.com/office/drawing/2014/main" val="3883246291"/>
                  </a:ext>
                </a:extLst>
              </a:tr>
              <a:tr h="4101279">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MY" sz="1400" b="0" i="0" dirty="0">
                          <a:solidFill>
                            <a:srgbClr val="01023B"/>
                          </a:solidFill>
                          <a:latin typeface="Gill Sans Light" panose="020B0302020104020203" pitchFamily="34" charset="-79"/>
                          <a:ea typeface="Roboto Light" panose="02000000000000000000" pitchFamily="2" charset="0"/>
                          <a:cs typeface="Gill Sans Light" panose="020B0302020104020203" pitchFamily="34" charset="-79"/>
                        </a:rPr>
                        <a:t>2</a:t>
                      </a:r>
                      <a:endParaRPr lang="ru-RU" sz="1400" b="0" i="0" dirty="0">
                        <a:solidFill>
                          <a:srgbClr val="01023B"/>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algn="l" rtl="0"/>
                      <a:r>
                        <a:rPr lang="en-MY" sz="1800" b="1" i="0" u="none" strike="noStrike" kern="1200" dirty="0">
                          <a:solidFill>
                            <a:schemeClr val="tx1"/>
                          </a:solidFill>
                          <a:effectLst/>
                          <a:latin typeface="+mn-lt"/>
                          <a:ea typeface="+mn-ea"/>
                          <a:cs typeface="+mn-cs"/>
                        </a:rPr>
                        <a:t>Account Ledger</a:t>
                      </a:r>
                    </a:p>
                    <a:p>
                      <a:pPr rtl="0"/>
                      <a:r>
                        <a:rPr lang="en-US" sz="1800" b="0" i="0" u="none" strike="noStrike" kern="1200" dirty="0">
                          <a:solidFill>
                            <a:schemeClr val="tx1"/>
                          </a:solidFill>
                          <a:effectLst/>
                          <a:latin typeface="+mn-lt"/>
                          <a:ea typeface="+mn-ea"/>
                          <a:cs typeface="+mn-cs"/>
                        </a:rPr>
                        <a:t>1. User will be able to add new detail to Credit Section</a:t>
                      </a:r>
                      <a:endParaRPr lang="en-US" sz="1800" b="0" dirty="0">
                        <a:effectLst/>
                      </a:endParaRPr>
                    </a:p>
                    <a:p>
                      <a:pPr rtl="0"/>
                      <a:r>
                        <a:rPr lang="en-US" sz="1800" b="0" i="0" u="none" strike="noStrike" kern="1200" dirty="0">
                          <a:solidFill>
                            <a:schemeClr val="tx1"/>
                          </a:solidFill>
                          <a:effectLst/>
                          <a:latin typeface="+mn-lt"/>
                          <a:ea typeface="+mn-ea"/>
                          <a:cs typeface="+mn-cs"/>
                        </a:rPr>
                        <a:t>2. User will be able to add new detail to Debit Section</a:t>
                      </a:r>
                      <a:endParaRPr lang="en-US" sz="1800" b="0" dirty="0">
                        <a:effectLst/>
                      </a:endParaRPr>
                    </a:p>
                    <a:p>
                      <a:pPr rtl="0"/>
                      <a:r>
                        <a:rPr lang="en-US" sz="1800" b="0" i="0" u="none" strike="noStrike" kern="1200" dirty="0">
                          <a:solidFill>
                            <a:schemeClr val="tx1"/>
                          </a:solidFill>
                          <a:effectLst/>
                          <a:latin typeface="+mn-lt"/>
                          <a:ea typeface="+mn-ea"/>
                          <a:cs typeface="+mn-cs"/>
                        </a:rPr>
                        <a:t>3. User will be able to edit the detail inside the ledger</a:t>
                      </a:r>
                      <a:endParaRPr lang="en-US" sz="1800" b="0" dirty="0">
                        <a:effectLst/>
                      </a:endParaRPr>
                    </a:p>
                    <a:p>
                      <a:pPr rtl="0"/>
                      <a:r>
                        <a:rPr lang="en-US" sz="1800" b="0" i="0" u="none" strike="noStrike" kern="1200" dirty="0">
                          <a:solidFill>
                            <a:schemeClr val="tx1"/>
                          </a:solidFill>
                          <a:effectLst/>
                          <a:latin typeface="+mn-lt"/>
                          <a:ea typeface="+mn-ea"/>
                          <a:cs typeface="+mn-cs"/>
                        </a:rPr>
                        <a:t>4. User will be able to remove the detail inside the ledger</a:t>
                      </a:r>
                      <a:endParaRPr lang="en-US" sz="1800" b="0" dirty="0">
                        <a:effectLst/>
                      </a:endParaRPr>
                    </a:p>
                    <a:p>
                      <a:pPr rtl="0"/>
                      <a:r>
                        <a:rPr lang="en-US" sz="1800" b="0" i="0" u="none" strike="noStrike" kern="1200" dirty="0">
                          <a:solidFill>
                            <a:schemeClr val="tx1"/>
                          </a:solidFill>
                          <a:effectLst/>
                          <a:latin typeface="+mn-lt"/>
                          <a:ea typeface="+mn-ea"/>
                          <a:cs typeface="+mn-cs"/>
                        </a:rPr>
                        <a:t>5. The system will be able to balance the ledger and calculate when new data are entered.</a:t>
                      </a:r>
                      <a:endParaRPr lang="en-US" sz="1800" b="0" dirty="0">
                        <a:effectLst/>
                      </a:endParaRPr>
                    </a:p>
                    <a:p>
                      <a:br>
                        <a:rPr lang="en-US" sz="1400" dirty="0"/>
                      </a:br>
                      <a:br>
                        <a:rPr lang="en-US" sz="1400" dirty="0"/>
                      </a:br>
                      <a:endParaRPr lang="en-MY" sz="1400" b="0" dirty="0">
                        <a:effectLst/>
                      </a:endParaRPr>
                    </a:p>
                    <a:p>
                      <a:br>
                        <a:rPr lang="en-MY" sz="1400" dirty="0"/>
                      </a:b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extLst>
                  <a:ext uri="{0D108BD9-81ED-4DB2-BD59-A6C34878D82A}">
                    <a16:rowId xmlns:a16="http://schemas.microsoft.com/office/drawing/2014/main" val="3502607855"/>
                  </a:ext>
                </a:extLst>
              </a:tr>
            </a:tbl>
          </a:graphicData>
        </a:graphic>
      </p:graphicFrame>
      <p:sp>
        <p:nvSpPr>
          <p:cNvPr id="11" name="Slide Number Placeholder 10">
            <a:extLst>
              <a:ext uri="{FF2B5EF4-FFF2-40B4-BE49-F238E27FC236}">
                <a16:creationId xmlns:a16="http://schemas.microsoft.com/office/drawing/2014/main" id="{FB23516F-5305-41EC-8F71-A0D9ED5726E8}"/>
              </a:ext>
            </a:extLst>
          </p:cNvPr>
          <p:cNvSpPr>
            <a:spLocks noGrp="1"/>
          </p:cNvSpPr>
          <p:nvPr>
            <p:ph type="sldNum" sz="quarter" idx="12"/>
          </p:nvPr>
        </p:nvSpPr>
        <p:spPr/>
        <p:txBody>
          <a:bodyPr/>
          <a:lstStyle/>
          <a:p>
            <a:fld id="{8C2E478F-E849-4A8C-AF1F-CBCC78A7CBFA}" type="slidenum">
              <a:rPr lang="en-US" smtClean="0"/>
              <a:t>7</a:t>
            </a:fld>
            <a:endParaRPr lang="en-US" dirty="0"/>
          </a:p>
        </p:txBody>
      </p:sp>
    </p:spTree>
    <p:extLst>
      <p:ext uri="{BB962C8B-B14F-4D97-AF65-F5344CB8AC3E}">
        <p14:creationId xmlns:p14="http://schemas.microsoft.com/office/powerpoint/2010/main" val="2450207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2" descr="Table Goes Here">
            <a:extLst>
              <a:ext uri="{FF2B5EF4-FFF2-40B4-BE49-F238E27FC236}">
                <a16:creationId xmlns:a16="http://schemas.microsoft.com/office/drawing/2014/main" id="{0E9A2E70-9C73-45A4-9B0C-E2433CF2A835}"/>
              </a:ext>
            </a:extLst>
          </p:cNvPr>
          <p:cNvGraphicFramePr>
            <a:graphicFrameLocks noGrp="1"/>
          </p:cNvGraphicFramePr>
          <p:nvPr>
            <p:ph idx="4294967295"/>
            <p:extLst>
              <p:ext uri="{D42A27DB-BD31-4B8C-83A1-F6EECF244321}">
                <p14:modId xmlns:p14="http://schemas.microsoft.com/office/powerpoint/2010/main" val="3949921726"/>
              </p:ext>
            </p:extLst>
          </p:nvPr>
        </p:nvGraphicFramePr>
        <p:xfrm>
          <a:off x="1010197" y="735878"/>
          <a:ext cx="9831975" cy="6458370"/>
        </p:xfrm>
        <a:graphic>
          <a:graphicData uri="http://schemas.openxmlformats.org/drawingml/2006/table">
            <a:tbl>
              <a:tblPr firstRow="1" bandRow="1">
                <a:tableStyleId>{F2DE63D5-997A-4646-A377-4702673A728D}</a:tableStyleId>
              </a:tblPr>
              <a:tblGrid>
                <a:gridCol w="3277325">
                  <a:extLst>
                    <a:ext uri="{9D8B030D-6E8A-4147-A177-3AD203B41FA5}">
                      <a16:colId xmlns:a16="http://schemas.microsoft.com/office/drawing/2014/main" val="2481577866"/>
                    </a:ext>
                  </a:extLst>
                </a:gridCol>
                <a:gridCol w="3277325">
                  <a:extLst>
                    <a:ext uri="{9D8B030D-6E8A-4147-A177-3AD203B41FA5}">
                      <a16:colId xmlns:a16="http://schemas.microsoft.com/office/drawing/2014/main" val="2836427615"/>
                    </a:ext>
                  </a:extLst>
                </a:gridCol>
                <a:gridCol w="3277325">
                  <a:extLst>
                    <a:ext uri="{9D8B030D-6E8A-4147-A177-3AD203B41FA5}">
                      <a16:colId xmlns:a16="http://schemas.microsoft.com/office/drawing/2014/main" val="310093864"/>
                    </a:ext>
                  </a:extLst>
                </a:gridCol>
              </a:tblGrid>
              <a:tr h="321782">
                <a:tc>
                  <a:txBody>
                    <a:bodyPr/>
                    <a:lstStyle/>
                    <a:p>
                      <a:pPr algn="ctr"/>
                      <a:r>
                        <a:rPr lang="en-US" sz="2400" b="0" i="0" dirty="0">
                          <a:solidFill>
                            <a:schemeClr val="bg1"/>
                          </a:solidFill>
                          <a:latin typeface="+mn-lt"/>
                          <a:ea typeface="+mn-ea"/>
                          <a:cs typeface="+mn-cs"/>
                        </a:rPr>
                        <a:t>NO.</a:t>
                      </a:r>
                      <a:endParaRPr lang="ru-RU"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R w="12700" cap="flat" cmpd="sng" algn="ctr">
                      <a:solidFill>
                        <a:schemeClr val="bg1"/>
                      </a:solidFill>
                      <a:prstDash val="solid"/>
                      <a:round/>
                      <a:headEnd type="none" w="med" len="med"/>
                      <a:tailEnd type="none" w="med" len="med"/>
                    </a:lnR>
                    <a:solidFill>
                      <a:srgbClr val="2F3342"/>
                    </a:solidFill>
                  </a:tcPr>
                </a:tc>
                <a:tc>
                  <a:txBody>
                    <a:bodyPr/>
                    <a:lstStyle/>
                    <a:p>
                      <a:pPr algn="ctr"/>
                      <a:r>
                        <a:rPr lang="en-MY"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rPr>
                        <a:t>REQUIREMENT DESCRIPTION</a:t>
                      </a:r>
                      <a:endParaRPr lang="ru-RU"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2F3342"/>
                    </a:solidFill>
                  </a:tcPr>
                </a:tc>
                <a:tc>
                  <a:txBody>
                    <a:bodyPr/>
                    <a:lstStyle/>
                    <a:p>
                      <a:pPr algn="ctr"/>
                      <a:r>
                        <a:rPr lang="en-MY"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rPr>
                        <a:t>PRIORITY</a:t>
                      </a:r>
                      <a:endParaRPr lang="ru-RU"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2F3342"/>
                    </a:solidFill>
                  </a:tcPr>
                </a:tc>
                <a:extLst>
                  <a:ext uri="{0D108BD9-81ED-4DB2-BD59-A6C34878D82A}">
                    <a16:rowId xmlns:a16="http://schemas.microsoft.com/office/drawing/2014/main" val="983420419"/>
                  </a:ext>
                </a:extLst>
              </a:tr>
              <a:tr h="850089">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i="0" dirty="0">
                          <a:solidFill>
                            <a:schemeClr val="tx1"/>
                          </a:solidFill>
                          <a:latin typeface="+mn-lt"/>
                          <a:ea typeface="+mn-ea"/>
                          <a:cs typeface="+mn-cs"/>
                        </a:rPr>
                        <a:t>3</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l" defTabSz="1371600" rtl="0" eaLnBrk="1" fontAlgn="auto" latinLnBrk="0" hangingPunct="1">
                        <a:lnSpc>
                          <a:spcPct val="100000"/>
                        </a:lnSpc>
                        <a:spcBef>
                          <a:spcPts val="0"/>
                        </a:spcBef>
                        <a:spcAft>
                          <a:spcPts val="0"/>
                        </a:spcAft>
                        <a:buClrTx/>
                        <a:buSzTx/>
                        <a:buFontTx/>
                        <a:buNone/>
                        <a:tabLst/>
                        <a:defRPr/>
                      </a:pPr>
                      <a:r>
                        <a:rPr lang="en-MY" sz="1800" b="1" i="0" u="none" strike="noStrike" kern="1200" dirty="0">
                          <a:solidFill>
                            <a:schemeClr val="tx1"/>
                          </a:solidFill>
                          <a:effectLst/>
                          <a:latin typeface="+mn-lt"/>
                          <a:ea typeface="+mn-ea"/>
                          <a:cs typeface="+mn-cs"/>
                        </a:rPr>
                        <a:t>Warranty Tracker</a:t>
                      </a:r>
                    </a:p>
                    <a:p>
                      <a:pPr rtl="0"/>
                      <a:r>
                        <a:rPr lang="en-US" sz="1800" b="0" i="0" u="none" strike="noStrike" kern="1200" dirty="0">
                          <a:solidFill>
                            <a:schemeClr val="tx1"/>
                          </a:solidFill>
                          <a:effectLst/>
                          <a:latin typeface="+mn-lt"/>
                          <a:ea typeface="+mn-ea"/>
                          <a:cs typeface="+mn-cs"/>
                        </a:rPr>
                        <a:t>1. User will be able to add warranty claim made by the customer.</a:t>
                      </a:r>
                      <a:endParaRPr lang="en-US" sz="1400" b="0" dirty="0">
                        <a:effectLst/>
                      </a:endParaRPr>
                    </a:p>
                    <a:p>
                      <a:pPr rtl="0"/>
                      <a:r>
                        <a:rPr lang="en-US" sz="1800" b="0" i="0" u="none" strike="noStrike" kern="1200" dirty="0">
                          <a:solidFill>
                            <a:schemeClr val="tx1"/>
                          </a:solidFill>
                          <a:effectLst/>
                          <a:latin typeface="+mn-lt"/>
                          <a:ea typeface="+mn-ea"/>
                          <a:cs typeface="+mn-cs"/>
                        </a:rPr>
                        <a:t>2. User will be able to remove warranty claim made by the customer.</a:t>
                      </a:r>
                      <a:endParaRPr lang="en-US" sz="1400" b="0" dirty="0">
                        <a:effectLst/>
                      </a:endParaRPr>
                    </a:p>
                    <a:p>
                      <a:pPr rtl="0"/>
                      <a:r>
                        <a:rPr lang="en-US" sz="1800" b="0" i="0" u="none" strike="noStrike" kern="1200" dirty="0">
                          <a:solidFill>
                            <a:schemeClr val="tx1"/>
                          </a:solidFill>
                          <a:effectLst/>
                          <a:latin typeface="+mn-lt"/>
                          <a:ea typeface="+mn-ea"/>
                          <a:cs typeface="+mn-cs"/>
                        </a:rPr>
                        <a:t>3. User will be able to track warranty claim status through the system.</a:t>
                      </a:r>
                      <a:endParaRPr lang="en-US" sz="1400" b="0" dirty="0">
                        <a:effectLst/>
                      </a:endParaRPr>
                    </a:p>
                    <a:p>
                      <a:br>
                        <a:rPr lang="en-US" sz="1400" dirty="0"/>
                      </a:b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extLst>
                  <a:ext uri="{0D108BD9-81ED-4DB2-BD59-A6C34878D82A}">
                    <a16:rowId xmlns:a16="http://schemas.microsoft.com/office/drawing/2014/main" val="3883246291"/>
                  </a:ext>
                </a:extLst>
              </a:tr>
              <a:tr h="850089">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b="0" i="0" dirty="0">
                          <a:solidFill>
                            <a:schemeClr val="tx1"/>
                          </a:solidFill>
                          <a:latin typeface="+mn-lt"/>
                          <a:ea typeface="+mn-ea"/>
                          <a:cs typeface="+mn-cs"/>
                        </a:rPr>
                        <a:t>4</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l" defTabSz="1371600" rtl="0" eaLnBrk="1" fontAlgn="auto" latinLnBrk="0" hangingPunct="1">
                        <a:lnSpc>
                          <a:spcPct val="100000"/>
                        </a:lnSpc>
                        <a:spcBef>
                          <a:spcPts val="0"/>
                        </a:spcBef>
                        <a:spcAft>
                          <a:spcPts val="0"/>
                        </a:spcAft>
                        <a:buClrTx/>
                        <a:buSzTx/>
                        <a:buFontTx/>
                        <a:buNone/>
                        <a:tabLst/>
                        <a:defRPr/>
                      </a:pPr>
                      <a:r>
                        <a:rPr lang="en-MY" sz="1800" b="1" i="0" u="none" strike="noStrike" kern="1200" dirty="0">
                          <a:solidFill>
                            <a:schemeClr val="tx1"/>
                          </a:solidFill>
                          <a:effectLst/>
                          <a:latin typeface="+mn-lt"/>
                          <a:ea typeface="+mn-ea"/>
                          <a:cs typeface="+mn-cs"/>
                        </a:rPr>
                        <a:t>Reports</a:t>
                      </a:r>
                    </a:p>
                    <a:p>
                      <a:pPr rtl="0"/>
                      <a:r>
                        <a:rPr lang="en-US" sz="1800" b="0" i="0" u="none" strike="noStrike" kern="1200" dirty="0">
                          <a:solidFill>
                            <a:schemeClr val="tx1"/>
                          </a:solidFill>
                          <a:effectLst/>
                          <a:latin typeface="+mn-lt"/>
                          <a:ea typeface="+mn-ea"/>
                          <a:cs typeface="+mn-cs"/>
                        </a:rPr>
                        <a:t>1. User will be able to Print the monthly ledger</a:t>
                      </a:r>
                      <a:endParaRPr lang="en-US" sz="1400" b="0" dirty="0">
                        <a:effectLst/>
                      </a:endParaRPr>
                    </a:p>
                    <a:p>
                      <a:pPr rtl="0"/>
                      <a:r>
                        <a:rPr lang="en-US" sz="1800" b="0" i="0" u="none" strike="noStrike" kern="1200" dirty="0">
                          <a:solidFill>
                            <a:schemeClr val="tx1"/>
                          </a:solidFill>
                          <a:effectLst/>
                          <a:latin typeface="+mn-lt"/>
                          <a:ea typeface="+mn-ea"/>
                          <a:cs typeface="+mn-cs"/>
                        </a:rPr>
                        <a:t>2. User will be able to Print the sales report</a:t>
                      </a:r>
                      <a:endParaRPr lang="en-US" sz="1400" b="0" dirty="0">
                        <a:effectLst/>
                      </a:endParaRPr>
                    </a:p>
                    <a:p>
                      <a:pPr rtl="0"/>
                      <a:r>
                        <a:rPr lang="en-US" sz="1800" b="0" i="0" u="none" strike="noStrike" kern="1200" dirty="0">
                          <a:solidFill>
                            <a:schemeClr val="tx1"/>
                          </a:solidFill>
                          <a:effectLst/>
                          <a:latin typeface="+mn-lt"/>
                          <a:ea typeface="+mn-ea"/>
                          <a:cs typeface="+mn-cs"/>
                        </a:rPr>
                        <a:t>3. User will be able to Print the warranty claim report</a:t>
                      </a:r>
                      <a:endParaRPr lang="en-US" sz="1400" b="0" dirty="0">
                        <a:effectLst/>
                      </a:endParaRPr>
                    </a:p>
                    <a:p>
                      <a:br>
                        <a:rPr lang="en-US" sz="1400" dirty="0"/>
                      </a:b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extLst>
                  <a:ext uri="{0D108BD9-81ED-4DB2-BD59-A6C34878D82A}">
                    <a16:rowId xmlns:a16="http://schemas.microsoft.com/office/drawing/2014/main" val="3502607855"/>
                  </a:ext>
                </a:extLst>
              </a:tr>
            </a:tbl>
          </a:graphicData>
        </a:graphic>
      </p:graphicFrame>
      <p:sp>
        <p:nvSpPr>
          <p:cNvPr id="11" name="Slide Number Placeholder 10">
            <a:extLst>
              <a:ext uri="{FF2B5EF4-FFF2-40B4-BE49-F238E27FC236}">
                <a16:creationId xmlns:a16="http://schemas.microsoft.com/office/drawing/2014/main" id="{FB23516F-5305-41EC-8F71-A0D9ED5726E8}"/>
              </a:ext>
            </a:extLst>
          </p:cNvPr>
          <p:cNvSpPr>
            <a:spLocks noGrp="1"/>
          </p:cNvSpPr>
          <p:nvPr>
            <p:ph type="sldNum" sz="quarter" idx="12"/>
          </p:nvPr>
        </p:nvSpPr>
        <p:spPr/>
        <p:txBody>
          <a:bodyPr/>
          <a:lstStyle/>
          <a:p>
            <a:fld id="{8C2E478F-E849-4A8C-AF1F-CBCC78A7CBFA}" type="slidenum">
              <a:rPr lang="en-US" smtClean="0"/>
              <a:t>8</a:t>
            </a:fld>
            <a:endParaRPr lang="en-US" dirty="0"/>
          </a:p>
        </p:txBody>
      </p:sp>
    </p:spTree>
    <p:extLst>
      <p:ext uri="{BB962C8B-B14F-4D97-AF65-F5344CB8AC3E}">
        <p14:creationId xmlns:p14="http://schemas.microsoft.com/office/powerpoint/2010/main" val="817793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2" descr="Table Goes Here">
            <a:extLst>
              <a:ext uri="{FF2B5EF4-FFF2-40B4-BE49-F238E27FC236}">
                <a16:creationId xmlns:a16="http://schemas.microsoft.com/office/drawing/2014/main" id="{0E9A2E70-9C73-45A4-9B0C-E2433CF2A835}"/>
              </a:ext>
            </a:extLst>
          </p:cNvPr>
          <p:cNvGraphicFramePr>
            <a:graphicFrameLocks noGrp="1"/>
          </p:cNvGraphicFramePr>
          <p:nvPr>
            <p:ph idx="4294967295"/>
            <p:extLst>
              <p:ext uri="{D42A27DB-BD31-4B8C-83A1-F6EECF244321}">
                <p14:modId xmlns:p14="http://schemas.microsoft.com/office/powerpoint/2010/main" val="3823104164"/>
              </p:ext>
            </p:extLst>
          </p:nvPr>
        </p:nvGraphicFramePr>
        <p:xfrm>
          <a:off x="1010197" y="735878"/>
          <a:ext cx="9831975" cy="3133230"/>
        </p:xfrm>
        <a:graphic>
          <a:graphicData uri="http://schemas.openxmlformats.org/drawingml/2006/table">
            <a:tbl>
              <a:tblPr firstRow="1" bandRow="1">
                <a:tableStyleId>{F2DE63D5-997A-4646-A377-4702673A728D}</a:tableStyleId>
              </a:tblPr>
              <a:tblGrid>
                <a:gridCol w="3277325">
                  <a:extLst>
                    <a:ext uri="{9D8B030D-6E8A-4147-A177-3AD203B41FA5}">
                      <a16:colId xmlns:a16="http://schemas.microsoft.com/office/drawing/2014/main" val="2481577866"/>
                    </a:ext>
                  </a:extLst>
                </a:gridCol>
                <a:gridCol w="3277325">
                  <a:extLst>
                    <a:ext uri="{9D8B030D-6E8A-4147-A177-3AD203B41FA5}">
                      <a16:colId xmlns:a16="http://schemas.microsoft.com/office/drawing/2014/main" val="2836427615"/>
                    </a:ext>
                  </a:extLst>
                </a:gridCol>
                <a:gridCol w="3277325">
                  <a:extLst>
                    <a:ext uri="{9D8B030D-6E8A-4147-A177-3AD203B41FA5}">
                      <a16:colId xmlns:a16="http://schemas.microsoft.com/office/drawing/2014/main" val="310093864"/>
                    </a:ext>
                  </a:extLst>
                </a:gridCol>
              </a:tblGrid>
              <a:tr h="321782">
                <a:tc>
                  <a:txBody>
                    <a:bodyPr/>
                    <a:lstStyle/>
                    <a:p>
                      <a:pPr algn="ctr"/>
                      <a:r>
                        <a:rPr lang="en-US" sz="2400" b="0" i="0" dirty="0">
                          <a:solidFill>
                            <a:schemeClr val="bg1"/>
                          </a:solidFill>
                          <a:latin typeface="+mn-lt"/>
                          <a:ea typeface="+mn-ea"/>
                          <a:cs typeface="+mn-cs"/>
                        </a:rPr>
                        <a:t>NO.</a:t>
                      </a:r>
                      <a:endParaRPr lang="ru-RU"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R w="12700" cap="flat" cmpd="sng" algn="ctr">
                      <a:solidFill>
                        <a:schemeClr val="bg1"/>
                      </a:solidFill>
                      <a:prstDash val="solid"/>
                      <a:round/>
                      <a:headEnd type="none" w="med" len="med"/>
                      <a:tailEnd type="none" w="med" len="med"/>
                    </a:lnR>
                    <a:solidFill>
                      <a:srgbClr val="2F3342"/>
                    </a:solidFill>
                  </a:tcPr>
                </a:tc>
                <a:tc>
                  <a:txBody>
                    <a:bodyPr/>
                    <a:lstStyle/>
                    <a:p>
                      <a:pPr algn="ctr"/>
                      <a:r>
                        <a:rPr lang="en-MY"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rPr>
                        <a:t>REQUIREMENT DESCRIPTION</a:t>
                      </a:r>
                      <a:endParaRPr lang="ru-RU"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2F3342"/>
                    </a:solidFill>
                  </a:tcPr>
                </a:tc>
                <a:tc>
                  <a:txBody>
                    <a:bodyPr/>
                    <a:lstStyle/>
                    <a:p>
                      <a:pPr algn="ctr"/>
                      <a:r>
                        <a:rPr lang="en-MY"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rPr>
                        <a:t>PRIORITY</a:t>
                      </a:r>
                      <a:endParaRPr lang="ru-RU"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2F3342"/>
                    </a:solidFill>
                  </a:tcPr>
                </a:tc>
                <a:extLst>
                  <a:ext uri="{0D108BD9-81ED-4DB2-BD59-A6C34878D82A}">
                    <a16:rowId xmlns:a16="http://schemas.microsoft.com/office/drawing/2014/main" val="983420419"/>
                  </a:ext>
                </a:extLst>
              </a:tr>
              <a:tr h="850089">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MY" sz="1400" b="0" i="0" dirty="0">
                          <a:solidFill>
                            <a:schemeClr val="tx1"/>
                          </a:solidFill>
                          <a:latin typeface="Gill Sans Light" panose="020B0302020104020203" pitchFamily="34" charset="-79"/>
                          <a:ea typeface="Roboto Light" panose="02000000000000000000" pitchFamily="2" charset="0"/>
                          <a:cs typeface="Gill Sans Light" panose="020B0302020104020203" pitchFamily="34" charset="-79"/>
                        </a:rPr>
                        <a:t>5</a:t>
                      </a:r>
                      <a:endParaRPr lang="ru-RU" sz="1400" b="0" i="0" dirty="0">
                        <a:solidFill>
                          <a:schemeClr val="tx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l" defTabSz="1371600" rtl="0" eaLnBrk="1" fontAlgn="auto" latinLnBrk="0" hangingPunct="1">
                        <a:lnSpc>
                          <a:spcPct val="100000"/>
                        </a:lnSpc>
                        <a:spcBef>
                          <a:spcPts val="0"/>
                        </a:spcBef>
                        <a:spcAft>
                          <a:spcPts val="0"/>
                        </a:spcAft>
                        <a:buClrTx/>
                        <a:buSzTx/>
                        <a:buFontTx/>
                        <a:buNone/>
                        <a:tabLst/>
                        <a:defRPr/>
                      </a:pPr>
                      <a:r>
                        <a:rPr lang="en-MY" sz="1400" b="1" i="0" u="none" strike="noStrike" kern="1200" dirty="0">
                          <a:solidFill>
                            <a:schemeClr val="tx1"/>
                          </a:solidFill>
                          <a:effectLst/>
                          <a:latin typeface="+mn-lt"/>
                          <a:ea typeface="+mn-ea"/>
                          <a:cs typeface="+mn-cs"/>
                        </a:rPr>
                        <a:t>User Management</a:t>
                      </a:r>
                    </a:p>
                    <a:p>
                      <a:pPr rtl="0"/>
                      <a:r>
                        <a:rPr lang="en-US" sz="1400" b="0" i="0" u="none" strike="noStrike" kern="1200" dirty="0">
                          <a:solidFill>
                            <a:schemeClr val="tx1"/>
                          </a:solidFill>
                          <a:effectLst/>
                          <a:latin typeface="+mn-lt"/>
                          <a:ea typeface="+mn-ea"/>
                          <a:cs typeface="+mn-cs"/>
                        </a:rPr>
                        <a:t>1 Admin will be able to add new users to the system.</a:t>
                      </a:r>
                      <a:endParaRPr lang="en-US" sz="1400" b="0" dirty="0">
                        <a:effectLst/>
                      </a:endParaRPr>
                    </a:p>
                    <a:p>
                      <a:pPr rtl="0"/>
                      <a:br>
                        <a:rPr lang="en-US" sz="1400" b="0" dirty="0">
                          <a:effectLst/>
                        </a:rPr>
                      </a:br>
                      <a:r>
                        <a:rPr lang="en-US" sz="1400" b="0" i="0" u="none" strike="noStrike" kern="1200" dirty="0">
                          <a:solidFill>
                            <a:schemeClr val="tx1"/>
                          </a:solidFill>
                          <a:effectLst/>
                          <a:latin typeface="+mn-lt"/>
                          <a:ea typeface="+mn-ea"/>
                          <a:cs typeface="+mn-cs"/>
                        </a:rPr>
                        <a:t>2 Admin will be able to edit user details in the system.</a:t>
                      </a:r>
                      <a:endParaRPr lang="en-US" sz="1400" b="0" dirty="0">
                        <a:effectLst/>
                      </a:endParaRPr>
                    </a:p>
                    <a:p>
                      <a:pPr rtl="0"/>
                      <a:r>
                        <a:rPr lang="en-US" sz="1400" b="0" i="0" u="none" strike="noStrike" kern="1200" dirty="0">
                          <a:solidFill>
                            <a:schemeClr val="tx1"/>
                          </a:solidFill>
                          <a:effectLst/>
                          <a:latin typeface="+mn-lt"/>
                          <a:ea typeface="+mn-ea"/>
                          <a:cs typeface="+mn-cs"/>
                        </a:rPr>
                        <a:t>3 Admin will be able to set user level to prevent normal or low level users from accessing restricted page or module.</a:t>
                      </a:r>
                      <a:endParaRPr lang="en-US" sz="1400" b="0" dirty="0">
                        <a:effectLst/>
                      </a:endParaRPr>
                    </a:p>
                    <a:p>
                      <a:br>
                        <a:rPr lang="en-US" sz="1050" dirty="0"/>
                      </a:br>
                      <a:endParaRPr lang="ru-RU" sz="105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3500" marR="63500">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extLst>
                  <a:ext uri="{0D108BD9-81ED-4DB2-BD59-A6C34878D82A}">
                    <a16:rowId xmlns:a16="http://schemas.microsoft.com/office/drawing/2014/main" val="3883246291"/>
                  </a:ext>
                </a:extLst>
              </a:tr>
            </a:tbl>
          </a:graphicData>
        </a:graphic>
      </p:graphicFrame>
      <p:sp>
        <p:nvSpPr>
          <p:cNvPr id="11" name="Slide Number Placeholder 10">
            <a:extLst>
              <a:ext uri="{FF2B5EF4-FFF2-40B4-BE49-F238E27FC236}">
                <a16:creationId xmlns:a16="http://schemas.microsoft.com/office/drawing/2014/main" id="{FB23516F-5305-41EC-8F71-A0D9ED5726E8}"/>
              </a:ext>
            </a:extLst>
          </p:cNvPr>
          <p:cNvSpPr>
            <a:spLocks noGrp="1"/>
          </p:cNvSpPr>
          <p:nvPr>
            <p:ph type="sldNum" sz="quarter" idx="12"/>
          </p:nvPr>
        </p:nvSpPr>
        <p:spPr/>
        <p:txBody>
          <a:bodyPr/>
          <a:lstStyle/>
          <a:p>
            <a:fld id="{8C2E478F-E849-4A8C-AF1F-CBCC78A7CBFA}" type="slidenum">
              <a:rPr lang="en-US" smtClean="0"/>
              <a:t>9</a:t>
            </a:fld>
            <a:endParaRPr lang="en-US" dirty="0"/>
          </a:p>
        </p:txBody>
      </p:sp>
    </p:spTree>
    <p:extLst>
      <p:ext uri="{BB962C8B-B14F-4D97-AF65-F5344CB8AC3E}">
        <p14:creationId xmlns:p14="http://schemas.microsoft.com/office/powerpoint/2010/main" val="2471280037"/>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7F8FE84D-1C5B-4BEC-B121-E591FDBAB6BF}" vid="{661C2926-06AF-44F1-B5FF-221AB22533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9" ma:contentTypeDescription="Create a new document." ma:contentTypeScope="" ma:versionID="76e25e1730b4532ab1d5e5b131a96a5a">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d1e9281a84c4949647088091c718de3"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E58EF16-B055-4F34-8D7A-DD080B2C9F95}">
  <ds:schemaRefs>
    <ds:schemaRef ds:uri="http://schemas.microsoft.com/sharepoint/v3/contenttype/forms"/>
  </ds:schemaRefs>
</ds:datastoreItem>
</file>

<file path=customXml/itemProps2.xml><?xml version="1.0" encoding="utf-8"?>
<ds:datastoreItem xmlns:ds="http://schemas.openxmlformats.org/officeDocument/2006/customXml" ds:itemID="{3BC7DF1B-6056-439C-A7E0-36C22B70ABF1}">
  <ds:schemaRefs>
    <ds:schemaRef ds:uri="fb0879af-3eba-417a-a55a-ffe6dcd6ca77"/>
    <ds:schemaRef ds:uri="http://schemas.microsoft.com/office/2006/metadata/properties"/>
    <ds:schemaRef ds:uri="http://purl.org/dc/terms/"/>
    <ds:schemaRef ds:uri="http://schemas.microsoft.com/sharepoint/v3"/>
    <ds:schemaRef ds:uri="http://schemas.microsoft.com/office/2006/documentManagement/types"/>
    <ds:schemaRef ds:uri="http://schemas.openxmlformats.org/package/2006/metadata/core-properties"/>
    <ds:schemaRef ds:uri="6dc4bcd6-49db-4c07-9060-8acfc67cef9f"/>
    <ds:schemaRef ds:uri="http://purl.org/dc/elements/1.1/"/>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F63D0180-3F4E-4F9D-9380-9BB760D9E9B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2701</Words>
  <Application>Microsoft Office PowerPoint</Application>
  <PresentationFormat>Widescreen</PresentationFormat>
  <Paragraphs>474</Paragraphs>
  <Slides>38</Slides>
  <Notes>2</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38</vt:i4>
      </vt:variant>
    </vt:vector>
  </HeadingPairs>
  <TitlesOfParts>
    <vt:vector size="53" baseType="lpstr">
      <vt:lpstr>Arial</vt:lpstr>
      <vt:lpstr>Bebas</vt:lpstr>
      <vt:lpstr>Calibri</vt:lpstr>
      <vt:lpstr>Calibri Light</vt:lpstr>
      <vt:lpstr>Courier New</vt:lpstr>
      <vt:lpstr>Franklin Gothic Heavy</vt:lpstr>
      <vt:lpstr>Gill Sans</vt:lpstr>
      <vt:lpstr>Gill Sans Light</vt:lpstr>
      <vt:lpstr>Perpetua</vt:lpstr>
      <vt:lpstr>Roboto</vt:lpstr>
      <vt:lpstr>Roboto Black</vt:lpstr>
      <vt:lpstr>Roboto Light</vt:lpstr>
      <vt:lpstr>Times New Roman</vt:lpstr>
      <vt:lpstr>Wingdings</vt:lpstr>
      <vt:lpstr>Office Theme</vt:lpstr>
      <vt:lpstr>Crimson Business Transaction Management System (BTMS)</vt:lpstr>
      <vt:lpstr> 1.MUHAMMAD YUSRY HADI BIN MOHD YAZID 2.IMANUL SAFWAN BIN HILMI 3.MUHAMMAD DANISH MIRZA BIN MUZAIRUL 4.NUR IZZAH IZZATI BINTI KUSAINI 5.NURUL IZZAH BT ZATIMIN 6.NUR DENNEIA AMYLEIA BINTI A KAMARUDIN</vt:lpstr>
      <vt:lpstr> 1.MUHAMMAD YUSRY HADI BIN MOHD YAZID 2.IMANUL SAFWAN BIN HILMI 3.MUHAMMAD DANISH MIRZA BIN MUZAIRUL 4.NUR IZZAH IZZATI BINTI KUSAINI 5.NURUL IZZAH BT ZATIMIN 6.NUR DENNEIA AMYLEIA BINTI A KAMARUDIN</vt:lpstr>
      <vt:lpstr> </vt:lpstr>
      <vt:lpstr>ORGANIZATION CHART</vt:lpstr>
      <vt:lpstr>JOB SCOPE</vt:lpstr>
      <vt:lpstr>Functional Requirement</vt:lpstr>
      <vt:lpstr>PowerPoint Presentation</vt:lpstr>
      <vt:lpstr>PowerPoint Presentation</vt:lpstr>
      <vt:lpstr>Non-Functional Requirement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Client’s Background   </vt:lpstr>
      <vt:lpstr>PowerPoint Presentation</vt:lpstr>
      <vt:lpstr>PowerPoint Presentation</vt:lpstr>
      <vt:lpstr>PowerPoint Presentation</vt:lpstr>
      <vt:lpstr>SYSTEM REQUEST</vt:lpstr>
      <vt:lpstr>Client’s Background   </vt:lpstr>
      <vt:lpstr>DIVIDER TITLE GOES HERE</vt:lpstr>
      <vt:lpstr>SYSTEM REQUEST</vt:lpstr>
      <vt:lpstr>TITLE GOES HERE</vt:lpstr>
      <vt:lpstr>TITLE GOES HERE</vt:lpstr>
      <vt:lpstr>Large Picture Slide</vt:lpstr>
      <vt:lpstr>HOW TO USE THIS TEMPLATE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2018-07-30T16:49:32Z</dcterms:created>
  <dcterms:modified xsi:type="dcterms:W3CDTF">2018-07-30T16:50:34Z</dcterms:modified>
</cp:coreProperties>
</file>